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7" r:id="rId3"/>
    <p:sldId id="395" r:id="rId4"/>
    <p:sldId id="396" r:id="rId5"/>
    <p:sldId id="428" r:id="rId6"/>
    <p:sldId id="439" r:id="rId7"/>
    <p:sldId id="432" r:id="rId8"/>
    <p:sldId id="434" r:id="rId9"/>
    <p:sldId id="435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https://www.sjsu.edu/writingcenter/docs/handouts/Embedding%20Quotations.pdf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6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https://cookbook.openai.com/examples/recommendation_using_embeddings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signup/public-profile-join?vieweeVanityName=ranyelhousieny&amp;trk=public_profile_top-card_title-modal_contextual-sign-in-modal_join-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Embeddings</a:t>
            </a:r>
            <a:br>
              <a:rPr lang="en-US" dirty="0"/>
            </a:br>
            <a:r>
              <a:rPr lang="en-US" dirty="0"/>
              <a:t>Part 5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83F55-F90C-8D12-5909-F60933F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7013"/>
            <a:ext cx="2599723" cy="1323975"/>
          </a:xfrm>
        </p:spPr>
        <p:txBody>
          <a:bodyPr>
            <a:normAutofit fontScale="90000"/>
          </a:bodyPr>
          <a:lstStyle/>
          <a:p>
            <a:r>
              <a:rPr lang="en-US" dirty="0"/>
              <a:t>Nicholas A. Christakis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890713"/>
            <a:ext cx="8686800" cy="307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“Whether we appreciate it or not, we live out our lives surrounded by an intricate pattern of social connections... We're all embedded in this network; it affects us profoundly and we may be unaware of its existence, of its effect on us.”</a:t>
            </a: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1876FDDD-C86F-53BA-E952-5718D8E4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CEEA7AC1-D87D-4E28-333B-0302B8431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hlinkClick r:id="rId3"/>
            <a:extLst>
              <a:ext uri="{FF2B5EF4-FFF2-40B4-BE49-F238E27FC236}">
                <a16:creationId xmlns:a16="http://schemas.microsoft.com/office/drawing/2014/main" id="{4DF04468-265C-7872-5036-BA32F6749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D8DE-4132-AB83-26AE-C7D74510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2" y="1185627"/>
            <a:ext cx="10025939" cy="306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17B58-B84A-20A8-D06D-9B983FF0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23" y="4404332"/>
            <a:ext cx="5228754" cy="22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DDFC-AB84-3147-27A8-AE605411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B5427-FCF3-989E-FC25-5FB22E3B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76500"/>
            <a:ext cx="1041338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1310-6F0F-C9B2-4B1C-8AAA36D5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14487"/>
            <a:ext cx="9144000" cy="685800"/>
          </a:xfrm>
        </p:spPr>
        <p:txBody>
          <a:bodyPr/>
          <a:lstStyle/>
          <a:p>
            <a:r>
              <a:rPr lang="en-US" dirty="0"/>
              <a:t>Euclidean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DE443-4630-28DF-BBBB-4FC30BF9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69268"/>
            <a:ext cx="5232216" cy="5376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4E622E-2D58-1C72-256A-D781461F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886200"/>
            <a:ext cx="8480517" cy="166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9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170E-4FB3-63FB-2B2D-D03F294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838200"/>
          </a:xfrm>
        </p:spPr>
        <p:txBody>
          <a:bodyPr/>
          <a:lstStyle/>
          <a:p>
            <a:r>
              <a:rPr lang="en-US" dirty="0"/>
              <a:t>Demo: Semantic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E1C49-D087-2DE9-4570-21726EFAA5DE}"/>
              </a:ext>
            </a:extLst>
          </p:cNvPr>
          <p:cNvSpPr txBox="1"/>
          <p:nvPr/>
        </p:nvSpPr>
        <p:spPr>
          <a:xfrm>
            <a:off x="304800" y="1371600"/>
            <a:ext cx="1158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strings_ranked_by_relatedness_ed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relatedness_fn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euclidean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tuple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]]: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"""Returns a list of strings and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relatednesses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sorted from most related to least."""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query_embedding_response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'text-embedding-3-large'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query_embedding_response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strings_and_relatednesses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"combined"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relatedness_fn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"embedding"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iterrows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strings_and_relatednesses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reverse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zip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strings_and_relatednesses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[: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relatednesses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[: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577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5B11A-9608-32BE-01ED-CDF19FD5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64518-50B7-1CFC-AEA4-35F98616D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Embeddings + 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60842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DBEC7-2FED-A058-7C69-FDB98280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10319-6B67-8FA1-B5EF-934879092C7E}"/>
              </a:ext>
            </a:extLst>
          </p:cNvPr>
          <p:cNvSpPr txBox="1"/>
          <p:nvPr/>
        </p:nvSpPr>
        <p:spPr>
          <a:xfrm>
            <a:off x="457200" y="1371600"/>
            <a:ext cx="11277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distances_from_embeddings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distance_metric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"cosine"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Calculate distances from the query embedding to each embedding in the list.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Parameters: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(array): The embedding of the query string.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embeddings (list of arrays): A list of embeddings to compare against.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distance_metric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(str): The metric used to calculate distance, default is "cosine".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Returns: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list: Distances from the query embedding to each embedding in the list.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embeddings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cosine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query_embedding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emb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inf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distances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982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12075</TotalTime>
  <Words>504</Words>
  <PresentationFormat>Widescreen</PresentationFormat>
  <Paragraphs>56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Candara</vt:lpstr>
      <vt:lpstr>Consolas</vt:lpstr>
      <vt:lpstr>Tech Computer 16x9</vt:lpstr>
      <vt:lpstr>Working with Embeddings Part 5</vt:lpstr>
      <vt:lpstr>Nicholas A. Christakis</vt:lpstr>
      <vt:lpstr>PowerPoint Presentation</vt:lpstr>
      <vt:lpstr>Membership has its privileges</vt:lpstr>
      <vt:lpstr>Semantic Search</vt:lpstr>
      <vt:lpstr>Euclidean Distance</vt:lpstr>
      <vt:lpstr>Demo: Semantic Search</vt:lpstr>
      <vt:lpstr>Recommendation</vt:lpstr>
      <vt:lpstr>Demo: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2024-02-05T00:50:55Z</dcterms:created>
  <dcterms:modified xsi:type="dcterms:W3CDTF">2024-04-24T03:35:39Z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