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7" r:id="rId3"/>
    <p:sldId id="395" r:id="rId4"/>
    <p:sldId id="396" r:id="rId5"/>
    <p:sldId id="404" r:id="rId6"/>
    <p:sldId id="403" r:id="rId7"/>
    <p:sldId id="407" r:id="rId8"/>
    <p:sldId id="406" r:id="rId9"/>
    <p:sldId id="408" r:id="rId10"/>
    <p:sldId id="412" r:id="rId11"/>
    <p:sldId id="409" r:id="rId12"/>
    <p:sldId id="411" r:id="rId13"/>
    <p:sldId id="410" r:id="rId14"/>
    <p:sldId id="414" r:id="rId15"/>
    <p:sldId id="415" r:id="rId16"/>
    <p:sldId id="413" r:id="rId17"/>
    <p:sldId id="3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9E7E8-5A7E-4D11-B1D6-698EDBC384FF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2B2B4180-097A-41B2-A22C-3CBFAF33C217}">
      <dgm:prSet phldrT="[Text]"/>
      <dgm:spPr/>
      <dgm:t>
        <a:bodyPr/>
        <a:lstStyle/>
        <a:p>
          <a:r>
            <a:rPr lang="en-US" dirty="0"/>
            <a:t>Upload Files</a:t>
          </a:r>
        </a:p>
      </dgm:t>
    </dgm:pt>
    <dgm:pt modelId="{8964F0C9-409C-495E-8951-5D9AD0BC0507}" type="parTrans" cxnId="{121E2A5F-A39B-45AB-9998-659304102A81}">
      <dgm:prSet/>
      <dgm:spPr/>
      <dgm:t>
        <a:bodyPr/>
        <a:lstStyle/>
        <a:p>
          <a:endParaRPr lang="en-US"/>
        </a:p>
      </dgm:t>
    </dgm:pt>
    <dgm:pt modelId="{04524762-8DFB-49E4-8B81-C703B850E34A}" type="sibTrans" cxnId="{121E2A5F-A39B-45AB-9998-659304102A81}">
      <dgm:prSet/>
      <dgm:spPr/>
      <dgm:t>
        <a:bodyPr/>
        <a:lstStyle/>
        <a:p>
          <a:endParaRPr lang="en-US"/>
        </a:p>
      </dgm:t>
    </dgm:pt>
    <dgm:pt modelId="{5EE3B965-69C4-4F82-9817-4837D7903B53}">
      <dgm:prSet phldrT="[Text]"/>
      <dgm:spPr/>
      <dgm:t>
        <a:bodyPr/>
        <a:lstStyle/>
        <a:p>
          <a:r>
            <a:rPr lang="en-US" dirty="0"/>
            <a:t>Obtain File ID</a:t>
          </a:r>
        </a:p>
      </dgm:t>
    </dgm:pt>
    <dgm:pt modelId="{1B95E3EA-43FB-4A38-8F95-F42DC1AD9E9D}" type="parTrans" cxnId="{7756A283-0B89-4124-9A25-A3977D4BAAC3}">
      <dgm:prSet/>
      <dgm:spPr/>
      <dgm:t>
        <a:bodyPr/>
        <a:lstStyle/>
        <a:p>
          <a:endParaRPr lang="en-US"/>
        </a:p>
      </dgm:t>
    </dgm:pt>
    <dgm:pt modelId="{46A6860C-EFDD-46C6-A903-20FF1A1D28EC}" type="sibTrans" cxnId="{7756A283-0B89-4124-9A25-A3977D4BAAC3}">
      <dgm:prSet/>
      <dgm:spPr/>
      <dgm:t>
        <a:bodyPr/>
        <a:lstStyle/>
        <a:p>
          <a:endParaRPr lang="en-US"/>
        </a:p>
      </dgm:t>
    </dgm:pt>
    <dgm:pt modelId="{19BE7508-8190-4D30-AAC7-DDE0F00C12C0}">
      <dgm:prSet phldrT="[Text]"/>
      <dgm:spPr/>
      <dgm:t>
        <a:bodyPr/>
        <a:lstStyle/>
        <a:p>
          <a:r>
            <a:rPr lang="en-US" dirty="0"/>
            <a:t>Use File ID with other endpoints</a:t>
          </a:r>
        </a:p>
      </dgm:t>
    </dgm:pt>
    <dgm:pt modelId="{A62B852B-C92A-40F0-8FDC-707C33A5AA28}" type="parTrans" cxnId="{E5F260BE-70B4-46C4-B9AB-C79ACB776AA2}">
      <dgm:prSet/>
      <dgm:spPr/>
      <dgm:t>
        <a:bodyPr/>
        <a:lstStyle/>
        <a:p>
          <a:endParaRPr lang="en-US"/>
        </a:p>
      </dgm:t>
    </dgm:pt>
    <dgm:pt modelId="{76ADA34F-FB04-4C71-9F3E-682EC260611A}" type="sibTrans" cxnId="{E5F260BE-70B4-46C4-B9AB-C79ACB776AA2}">
      <dgm:prSet/>
      <dgm:spPr/>
      <dgm:t>
        <a:bodyPr/>
        <a:lstStyle/>
        <a:p>
          <a:endParaRPr lang="en-US"/>
        </a:p>
      </dgm:t>
    </dgm:pt>
    <dgm:pt modelId="{5EBBEBDA-E297-4610-BA72-0FC8F8BC0330}" type="pres">
      <dgm:prSet presAssocID="{4559E7E8-5A7E-4D11-B1D6-698EDBC384FF}" presName="Name0" presStyleCnt="0">
        <dgm:presLayoutVars>
          <dgm:dir/>
          <dgm:resizeHandles val="exact"/>
        </dgm:presLayoutVars>
      </dgm:prSet>
      <dgm:spPr/>
    </dgm:pt>
    <dgm:pt modelId="{D5309A34-4C29-4264-9B7B-0D0FEE3FABF5}" type="pres">
      <dgm:prSet presAssocID="{2B2B4180-097A-41B2-A22C-3CBFAF33C217}" presName="node" presStyleLbl="node1" presStyleIdx="0" presStyleCnt="3">
        <dgm:presLayoutVars>
          <dgm:bulletEnabled val="1"/>
        </dgm:presLayoutVars>
      </dgm:prSet>
      <dgm:spPr/>
    </dgm:pt>
    <dgm:pt modelId="{6E0F385F-30A6-4176-83D5-FC4CD8AAF3F3}" type="pres">
      <dgm:prSet presAssocID="{04524762-8DFB-49E4-8B81-C703B850E34A}" presName="sibTrans" presStyleLbl="sibTrans2D1" presStyleIdx="0" presStyleCnt="2"/>
      <dgm:spPr/>
    </dgm:pt>
    <dgm:pt modelId="{88E5EB50-554D-4EF0-B160-BCC2AF39E5AB}" type="pres">
      <dgm:prSet presAssocID="{04524762-8DFB-49E4-8B81-C703B850E34A}" presName="connectorText" presStyleLbl="sibTrans2D1" presStyleIdx="0" presStyleCnt="2"/>
      <dgm:spPr/>
    </dgm:pt>
    <dgm:pt modelId="{C869F917-FE62-425A-B444-825EA805C814}" type="pres">
      <dgm:prSet presAssocID="{5EE3B965-69C4-4F82-9817-4837D7903B53}" presName="node" presStyleLbl="node1" presStyleIdx="1" presStyleCnt="3">
        <dgm:presLayoutVars>
          <dgm:bulletEnabled val="1"/>
        </dgm:presLayoutVars>
      </dgm:prSet>
      <dgm:spPr/>
    </dgm:pt>
    <dgm:pt modelId="{7D41E589-B661-4A87-A579-B8A5DF670E38}" type="pres">
      <dgm:prSet presAssocID="{46A6860C-EFDD-46C6-A903-20FF1A1D28EC}" presName="sibTrans" presStyleLbl="sibTrans2D1" presStyleIdx="1" presStyleCnt="2"/>
      <dgm:spPr/>
    </dgm:pt>
    <dgm:pt modelId="{E76D3AFA-F7DE-4E06-8DC4-34111D622F0E}" type="pres">
      <dgm:prSet presAssocID="{46A6860C-EFDD-46C6-A903-20FF1A1D28EC}" presName="connectorText" presStyleLbl="sibTrans2D1" presStyleIdx="1" presStyleCnt="2"/>
      <dgm:spPr/>
    </dgm:pt>
    <dgm:pt modelId="{D9579A63-D92B-4FCA-AF71-9EB26214899E}" type="pres">
      <dgm:prSet presAssocID="{19BE7508-8190-4D30-AAC7-DDE0F00C12C0}" presName="node" presStyleLbl="node1" presStyleIdx="2" presStyleCnt="3">
        <dgm:presLayoutVars>
          <dgm:bulletEnabled val="1"/>
        </dgm:presLayoutVars>
      </dgm:prSet>
      <dgm:spPr/>
    </dgm:pt>
  </dgm:ptLst>
  <dgm:cxnLst>
    <dgm:cxn modelId="{5A07CC01-5D67-4014-BF14-7D94ED11308C}" type="presOf" srcId="{46A6860C-EFDD-46C6-A903-20FF1A1D28EC}" destId="{E76D3AFA-F7DE-4E06-8DC4-34111D622F0E}" srcOrd="1" destOrd="0" presId="urn:microsoft.com/office/officeart/2005/8/layout/process1"/>
    <dgm:cxn modelId="{964CA30D-5752-4903-AFD2-FA45629A988A}" type="presOf" srcId="{46A6860C-EFDD-46C6-A903-20FF1A1D28EC}" destId="{7D41E589-B661-4A87-A579-B8A5DF670E38}" srcOrd="0" destOrd="0" presId="urn:microsoft.com/office/officeart/2005/8/layout/process1"/>
    <dgm:cxn modelId="{2E12B22C-1C66-4504-B1E5-43A2674C8326}" type="presOf" srcId="{19BE7508-8190-4D30-AAC7-DDE0F00C12C0}" destId="{D9579A63-D92B-4FCA-AF71-9EB26214899E}" srcOrd="0" destOrd="0" presId="urn:microsoft.com/office/officeart/2005/8/layout/process1"/>
    <dgm:cxn modelId="{121E2A5F-A39B-45AB-9998-659304102A81}" srcId="{4559E7E8-5A7E-4D11-B1D6-698EDBC384FF}" destId="{2B2B4180-097A-41B2-A22C-3CBFAF33C217}" srcOrd="0" destOrd="0" parTransId="{8964F0C9-409C-495E-8951-5D9AD0BC0507}" sibTransId="{04524762-8DFB-49E4-8B81-C703B850E34A}"/>
    <dgm:cxn modelId="{D81F5045-3B56-4996-99F5-0F435F8846B0}" type="presOf" srcId="{04524762-8DFB-49E4-8B81-C703B850E34A}" destId="{88E5EB50-554D-4EF0-B160-BCC2AF39E5AB}" srcOrd="1" destOrd="0" presId="urn:microsoft.com/office/officeart/2005/8/layout/process1"/>
    <dgm:cxn modelId="{CC06EE66-BE3F-4E14-BFC9-F5B15AF27EBD}" type="presOf" srcId="{4559E7E8-5A7E-4D11-B1D6-698EDBC384FF}" destId="{5EBBEBDA-E297-4610-BA72-0FC8F8BC0330}" srcOrd="0" destOrd="0" presId="urn:microsoft.com/office/officeart/2005/8/layout/process1"/>
    <dgm:cxn modelId="{64E17872-EEBB-457D-B95C-BD9A304D793C}" type="presOf" srcId="{04524762-8DFB-49E4-8B81-C703B850E34A}" destId="{6E0F385F-30A6-4176-83D5-FC4CD8AAF3F3}" srcOrd="0" destOrd="0" presId="urn:microsoft.com/office/officeart/2005/8/layout/process1"/>
    <dgm:cxn modelId="{6107CA78-DE57-44E8-95C5-F518166E0B4C}" type="presOf" srcId="{2B2B4180-097A-41B2-A22C-3CBFAF33C217}" destId="{D5309A34-4C29-4264-9B7B-0D0FEE3FABF5}" srcOrd="0" destOrd="0" presId="urn:microsoft.com/office/officeart/2005/8/layout/process1"/>
    <dgm:cxn modelId="{7756A283-0B89-4124-9A25-A3977D4BAAC3}" srcId="{4559E7E8-5A7E-4D11-B1D6-698EDBC384FF}" destId="{5EE3B965-69C4-4F82-9817-4837D7903B53}" srcOrd="1" destOrd="0" parTransId="{1B95E3EA-43FB-4A38-8F95-F42DC1AD9E9D}" sibTransId="{46A6860C-EFDD-46C6-A903-20FF1A1D28EC}"/>
    <dgm:cxn modelId="{05BDB08D-AF15-4300-B5ED-D8A2FE0F57FF}" type="presOf" srcId="{5EE3B965-69C4-4F82-9817-4837D7903B53}" destId="{C869F917-FE62-425A-B444-825EA805C814}" srcOrd="0" destOrd="0" presId="urn:microsoft.com/office/officeart/2005/8/layout/process1"/>
    <dgm:cxn modelId="{E5F260BE-70B4-46C4-B9AB-C79ACB776AA2}" srcId="{4559E7E8-5A7E-4D11-B1D6-698EDBC384FF}" destId="{19BE7508-8190-4D30-AAC7-DDE0F00C12C0}" srcOrd="2" destOrd="0" parTransId="{A62B852B-C92A-40F0-8FDC-707C33A5AA28}" sibTransId="{76ADA34F-FB04-4C71-9F3E-682EC260611A}"/>
    <dgm:cxn modelId="{4F3E23E4-1B9F-4F50-AAAF-EECBB04DBE1B}" type="presParOf" srcId="{5EBBEBDA-E297-4610-BA72-0FC8F8BC0330}" destId="{D5309A34-4C29-4264-9B7B-0D0FEE3FABF5}" srcOrd="0" destOrd="0" presId="urn:microsoft.com/office/officeart/2005/8/layout/process1"/>
    <dgm:cxn modelId="{21000E88-7BA3-4A18-9F69-3E4524D5C17F}" type="presParOf" srcId="{5EBBEBDA-E297-4610-BA72-0FC8F8BC0330}" destId="{6E0F385F-30A6-4176-83D5-FC4CD8AAF3F3}" srcOrd="1" destOrd="0" presId="urn:microsoft.com/office/officeart/2005/8/layout/process1"/>
    <dgm:cxn modelId="{6A13B856-C820-4AFA-91E3-7A4791866763}" type="presParOf" srcId="{6E0F385F-30A6-4176-83D5-FC4CD8AAF3F3}" destId="{88E5EB50-554D-4EF0-B160-BCC2AF39E5AB}" srcOrd="0" destOrd="0" presId="urn:microsoft.com/office/officeart/2005/8/layout/process1"/>
    <dgm:cxn modelId="{58319E23-665E-4A09-B7EA-0E65891F0575}" type="presParOf" srcId="{5EBBEBDA-E297-4610-BA72-0FC8F8BC0330}" destId="{C869F917-FE62-425A-B444-825EA805C814}" srcOrd="2" destOrd="0" presId="urn:microsoft.com/office/officeart/2005/8/layout/process1"/>
    <dgm:cxn modelId="{EFCAB422-6B51-4D84-B78F-4A0C7138C7EA}" type="presParOf" srcId="{5EBBEBDA-E297-4610-BA72-0FC8F8BC0330}" destId="{7D41E589-B661-4A87-A579-B8A5DF670E38}" srcOrd="3" destOrd="0" presId="urn:microsoft.com/office/officeart/2005/8/layout/process1"/>
    <dgm:cxn modelId="{25E8A466-3D3E-4743-83B1-81FD27A284E1}" type="presParOf" srcId="{7D41E589-B661-4A87-A579-B8A5DF670E38}" destId="{E76D3AFA-F7DE-4E06-8DC4-34111D622F0E}" srcOrd="0" destOrd="0" presId="urn:microsoft.com/office/officeart/2005/8/layout/process1"/>
    <dgm:cxn modelId="{63EDC36B-3FF3-4CE7-A14B-FF54419336A7}" type="presParOf" srcId="{5EBBEBDA-E297-4610-BA72-0FC8F8BC0330}" destId="{D9579A63-D92B-4FCA-AF71-9EB26214899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09A34-4C29-4264-9B7B-0D0FEE3FABF5}">
      <dsp:nvSpPr>
        <dsp:cNvPr id="0" name=""/>
        <dsp:cNvSpPr/>
      </dsp:nvSpPr>
      <dsp:spPr>
        <a:xfrm>
          <a:off x="10112" y="1226812"/>
          <a:ext cx="3022624" cy="18135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Upload Files</a:t>
          </a:r>
        </a:p>
      </dsp:txBody>
      <dsp:txXfrm>
        <a:off x="63230" y="1279930"/>
        <a:ext cx="2916388" cy="1707338"/>
      </dsp:txXfrm>
    </dsp:sp>
    <dsp:sp modelId="{6E0F385F-30A6-4176-83D5-FC4CD8AAF3F3}">
      <dsp:nvSpPr>
        <dsp:cNvPr id="0" name=""/>
        <dsp:cNvSpPr/>
      </dsp:nvSpPr>
      <dsp:spPr>
        <a:xfrm>
          <a:off x="3335000" y="1758794"/>
          <a:ext cx="640796" cy="7496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335000" y="1908716"/>
        <a:ext cx="448557" cy="449766"/>
      </dsp:txXfrm>
    </dsp:sp>
    <dsp:sp modelId="{C869F917-FE62-425A-B444-825EA805C814}">
      <dsp:nvSpPr>
        <dsp:cNvPr id="0" name=""/>
        <dsp:cNvSpPr/>
      </dsp:nvSpPr>
      <dsp:spPr>
        <a:xfrm>
          <a:off x="4241787" y="1226812"/>
          <a:ext cx="3022624" cy="1813574"/>
        </a:xfrm>
        <a:prstGeom prst="roundRect">
          <a:avLst>
            <a:gd name="adj" fmla="val 10000"/>
          </a:avLst>
        </a:prstGeom>
        <a:solidFill>
          <a:schemeClr val="accent3">
            <a:hueOff val="3131913"/>
            <a:satOff val="-9840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Obtain File ID</a:t>
          </a:r>
        </a:p>
      </dsp:txBody>
      <dsp:txXfrm>
        <a:off x="4294905" y="1279930"/>
        <a:ext cx="2916388" cy="1707338"/>
      </dsp:txXfrm>
    </dsp:sp>
    <dsp:sp modelId="{7D41E589-B661-4A87-A579-B8A5DF670E38}">
      <dsp:nvSpPr>
        <dsp:cNvPr id="0" name=""/>
        <dsp:cNvSpPr/>
      </dsp:nvSpPr>
      <dsp:spPr>
        <a:xfrm>
          <a:off x="7566674" y="1758794"/>
          <a:ext cx="640796" cy="7496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263826"/>
            <a:satOff val="-19680"/>
            <a:lumOff val="6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566674" y="1908716"/>
        <a:ext cx="448557" cy="449766"/>
      </dsp:txXfrm>
    </dsp:sp>
    <dsp:sp modelId="{D9579A63-D92B-4FCA-AF71-9EB26214899E}">
      <dsp:nvSpPr>
        <dsp:cNvPr id="0" name=""/>
        <dsp:cNvSpPr/>
      </dsp:nvSpPr>
      <dsp:spPr>
        <a:xfrm>
          <a:off x="8473462" y="1226812"/>
          <a:ext cx="3022624" cy="1813574"/>
        </a:xfrm>
        <a:prstGeom prst="roundRect">
          <a:avLst>
            <a:gd name="adj" fmla="val 10000"/>
          </a:avLst>
        </a:prstGeom>
        <a:solidFill>
          <a:schemeClr val="accent3">
            <a:hueOff val="6263826"/>
            <a:satOff val="-19680"/>
            <a:lumOff val="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Use File ID with other endpoints</a:t>
          </a:r>
        </a:p>
      </dsp:txBody>
      <dsp:txXfrm>
        <a:off x="8526580" y="1279930"/>
        <a:ext cx="2916388" cy="1707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https://platform.openai.com/docs/api-reference/files/retrieve-contents</a:t>
            </a:r>
          </a:p>
          <a:p>
            <a:r>
              <a:rPr lang="en-US" dirty="0"/>
              <a:t>https://community.openai.com/t/not-allowed-to-download-files-of-purpose-assistants/528220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5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https://platform.openai.com/docs/api-reference/files/delete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6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https://platform.openai.com/docs/api-reference/files/create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88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https://platform.openai.com/docs/assistants/tools/file-search/supported-files?context=streaming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2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https://platform.openai.com/docs/api-reference/files/list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file_id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purpose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"assistants"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filename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"FirstFile.txt"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https://platform.openai.com/docs/api-reference/files/retrieve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1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0584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Uploading Files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50CD-5008-06ED-EE8B-5A2536D3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File ID by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1142-8034-9A26-9ADA-B890CEDD3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Up for Success in File Manipulation</a:t>
            </a:r>
          </a:p>
        </p:txBody>
      </p:sp>
    </p:spTree>
    <p:extLst>
      <p:ext uri="{BB962C8B-B14F-4D97-AF65-F5344CB8AC3E}">
        <p14:creationId xmlns:p14="http://schemas.microsoft.com/office/powerpoint/2010/main" val="221904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A76193-F895-9225-997B-EE1CE8F9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Files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166282-A421-7215-D9C1-E52EFA263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Information About the File</a:t>
            </a:r>
          </a:p>
        </p:txBody>
      </p:sp>
    </p:spTree>
    <p:extLst>
      <p:ext uri="{BB962C8B-B14F-4D97-AF65-F5344CB8AC3E}">
        <p14:creationId xmlns:p14="http://schemas.microsoft.com/office/powerpoint/2010/main" val="36243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A013-F7E4-EB43-7F7F-84C57453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File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5529A-F150-D517-8B93-D39C101FC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the Internal File Content</a:t>
            </a:r>
          </a:p>
        </p:txBody>
      </p:sp>
    </p:spTree>
    <p:extLst>
      <p:ext uri="{BB962C8B-B14F-4D97-AF65-F5344CB8AC3E}">
        <p14:creationId xmlns:p14="http://schemas.microsoft.com/office/powerpoint/2010/main" val="339756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52C5-6C09-B34E-6139-1B01A909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032CD-ADCA-9217-D90D-A4B7853D4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Files from Storage</a:t>
            </a:r>
          </a:p>
        </p:txBody>
      </p:sp>
    </p:spTree>
    <p:extLst>
      <p:ext uri="{BB962C8B-B14F-4D97-AF65-F5344CB8AC3E}">
        <p14:creationId xmlns:p14="http://schemas.microsoft.com/office/powerpoint/2010/main" val="2329826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FE3CC1-F787-403A-2271-3AD21884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Interface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3ED27-FE6F-4D8A-321A-B5FC054C7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 is Good</a:t>
            </a:r>
          </a:p>
        </p:txBody>
      </p:sp>
    </p:spTree>
    <p:extLst>
      <p:ext uri="{BB962C8B-B14F-4D97-AF65-F5344CB8AC3E}">
        <p14:creationId xmlns:p14="http://schemas.microsoft.com/office/powerpoint/2010/main" val="256505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B6999D-2620-DBD7-FC18-BBA2ECA7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10" y="1871757"/>
            <a:ext cx="10773380" cy="31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33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A56F-EC0A-A29A-D1B8-5538B641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 </a:t>
            </a:r>
            <a:br>
              <a:rPr lang="en-US" dirty="0"/>
            </a:br>
            <a:r>
              <a:rPr lang="en-US" dirty="0"/>
              <a:t>Chat Completions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A3ACC-A712-D896-07D0-AD5E058A0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Use File Content in Chat Completions</a:t>
            </a:r>
          </a:p>
        </p:txBody>
      </p:sp>
    </p:spTree>
    <p:extLst>
      <p:ext uri="{BB962C8B-B14F-4D97-AF65-F5344CB8AC3E}">
        <p14:creationId xmlns:p14="http://schemas.microsoft.com/office/powerpoint/2010/main" val="24753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83F55-F90C-8D12-5909-F60933FFA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762250"/>
            <a:ext cx="2599723" cy="1333500"/>
          </a:xfrm>
        </p:spPr>
        <p:txBody>
          <a:bodyPr>
            <a:normAutofit/>
          </a:bodyPr>
          <a:lstStyle/>
          <a:p>
            <a:r>
              <a:rPr lang="en-US" dirty="0"/>
              <a:t>Simone</a:t>
            </a:r>
            <a:br>
              <a:rPr lang="en-US" dirty="0"/>
            </a:br>
            <a:r>
              <a:rPr lang="en-US" dirty="0" err="1"/>
              <a:t>Puorto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77" y="2486025"/>
            <a:ext cx="8686800" cy="1885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“When uploading a photo of your hotel online, you are the eyes of your guests.”</a:t>
            </a: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D8DE-4132-AB83-26AE-C7D74510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72" y="1185627"/>
            <a:ext cx="10025939" cy="306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17B58-B84A-20A8-D06D-9B983FF05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23" y="4404332"/>
            <a:ext cx="5228754" cy="22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AA0E0-573F-A028-F504-DCA1E7BB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6C1B1-02DF-EE4F-92D1-D76B76C69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Uploading Files for the LLM</a:t>
            </a:r>
          </a:p>
        </p:txBody>
      </p:sp>
    </p:spTree>
    <p:extLst>
      <p:ext uri="{BB962C8B-B14F-4D97-AF65-F5344CB8AC3E}">
        <p14:creationId xmlns:p14="http://schemas.microsoft.com/office/powerpoint/2010/main" val="363482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851C6C-EC60-AEA2-90A0-D424ED4E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609600"/>
          </a:xfrm>
        </p:spPr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3F137-23DC-4746-8968-273AD523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685800"/>
            <a:ext cx="9144000" cy="6096000"/>
          </a:xfrm>
        </p:spPr>
        <p:txBody>
          <a:bodyPr>
            <a:normAutofit/>
          </a:bodyPr>
          <a:lstStyle/>
          <a:p>
            <a:r>
              <a:rPr lang="en-US" sz="2400" dirty="0"/>
              <a:t>Used to upload documents that can be used with a variety of features:</a:t>
            </a:r>
          </a:p>
          <a:p>
            <a:pPr lvl="1"/>
            <a:r>
              <a:rPr lang="en-US" sz="2200" dirty="0"/>
              <a:t>Assistants</a:t>
            </a:r>
          </a:p>
          <a:p>
            <a:pPr lvl="1"/>
            <a:r>
              <a:rPr lang="en-US" sz="2200" dirty="0"/>
              <a:t>Fine-tuning</a:t>
            </a:r>
          </a:p>
          <a:p>
            <a:pPr lvl="1"/>
            <a:r>
              <a:rPr lang="en-US" sz="2200" dirty="0"/>
              <a:t>Batch processing</a:t>
            </a:r>
          </a:p>
          <a:p>
            <a:endParaRPr lang="en-US" sz="2400" dirty="0"/>
          </a:p>
          <a:p>
            <a:r>
              <a:rPr lang="en-US" sz="2400" dirty="0"/>
              <a:t>The size of all the files uploaded by one organization can be up to 100 GB.</a:t>
            </a:r>
          </a:p>
          <a:p>
            <a:endParaRPr lang="en-US" sz="2400" dirty="0"/>
          </a:p>
          <a:p>
            <a:r>
              <a:rPr lang="en-US" sz="2400" dirty="0"/>
              <a:t>The size of individual files can be a maximum of 512 MB or 2 million tokens.</a:t>
            </a:r>
          </a:p>
          <a:p>
            <a:endParaRPr lang="en-US" sz="2400" dirty="0"/>
          </a:p>
          <a:p>
            <a:r>
              <a:rPr lang="en-US" sz="2400" dirty="0"/>
              <a:t>Contact OpenAI if you need to increase these storage limits.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03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6313-61A3-DBBA-DC61-BC488366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251" y="0"/>
            <a:ext cx="530534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BCFA2A-7502-6D64-24D4-2329AE0DABF5}"/>
              </a:ext>
            </a:extLst>
          </p:cNvPr>
          <p:cNvSpPr txBox="1"/>
          <p:nvPr/>
        </p:nvSpPr>
        <p:spPr>
          <a:xfrm>
            <a:off x="381000" y="2151728"/>
            <a:ext cx="449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 common file extensions for </a:t>
            </a:r>
            <a:r>
              <a:rPr lang="en-US" sz="3200" dirty="0">
                <a:solidFill>
                  <a:schemeClr val="accent1"/>
                </a:solidFill>
              </a:rPr>
              <a:t>text</a:t>
            </a:r>
            <a:r>
              <a:rPr lang="en-US" sz="3200" dirty="0"/>
              <a:t> files, </a:t>
            </a:r>
            <a:r>
              <a:rPr lang="en-US" sz="3200" dirty="0">
                <a:solidFill>
                  <a:schemeClr val="accent1"/>
                </a:solidFill>
              </a:rPr>
              <a:t>spreadsheets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/>
                </a:solidFill>
              </a:rPr>
              <a:t>presentations</a:t>
            </a:r>
            <a:r>
              <a:rPr lang="en-US" sz="3200" dirty="0"/>
              <a:t>, and </a:t>
            </a:r>
            <a:r>
              <a:rPr lang="en-US" sz="3200" dirty="0">
                <a:solidFill>
                  <a:schemeClr val="accent1"/>
                </a:solidFill>
              </a:rPr>
              <a:t>documents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80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05B-83AC-FFCD-4E3F-0D19CF49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175DF5-56C0-1A33-E7DD-2AD20FB94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067668"/>
              </p:ext>
            </p:extLst>
          </p:nvPr>
        </p:nvGraphicFramePr>
        <p:xfrm>
          <a:off x="304800" y="1600200"/>
          <a:ext cx="11506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69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2DC28-A667-8FB0-30DC-9A077587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Files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295A0-B721-D548-5807-9D36347FE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Files We Have</a:t>
            </a:r>
          </a:p>
        </p:txBody>
      </p:sp>
    </p:spTree>
    <p:extLst>
      <p:ext uri="{BB962C8B-B14F-4D97-AF65-F5344CB8AC3E}">
        <p14:creationId xmlns:p14="http://schemas.microsoft.com/office/powerpoint/2010/main" val="132646019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7209</TotalTime>
  <Words>381</Words>
  <Application>Microsoft Office PowerPoint</Application>
  <PresentationFormat>Widescreen</PresentationFormat>
  <Paragraphs>58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Candara</vt:lpstr>
      <vt:lpstr>Consolas</vt:lpstr>
      <vt:lpstr>Tech Computer 16x9</vt:lpstr>
      <vt:lpstr>Working with Uploading Files</vt:lpstr>
      <vt:lpstr>Simone Puorto</vt:lpstr>
      <vt:lpstr>PowerPoint Presentation</vt:lpstr>
      <vt:lpstr>Membership has its privileges</vt:lpstr>
      <vt:lpstr>Files Overview</vt:lpstr>
      <vt:lpstr>Files</vt:lpstr>
      <vt:lpstr>PowerPoint Presentation</vt:lpstr>
      <vt:lpstr>File Upload Flow</vt:lpstr>
      <vt:lpstr>List Files</vt:lpstr>
      <vt:lpstr>Get File ID by Name</vt:lpstr>
      <vt:lpstr>Retrieve Files</vt:lpstr>
      <vt:lpstr>Retrieve File Content</vt:lpstr>
      <vt:lpstr>Delete Files</vt:lpstr>
      <vt:lpstr>Using the Interface</vt:lpstr>
      <vt:lpstr>PowerPoint Presentation</vt:lpstr>
      <vt:lpstr>Using in  Chat Completions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Uploading Files</dc:title>
  <cp:lastModifiedBy>Zain Naboulsi</cp:lastModifiedBy>
  <cp:revision>10</cp:revision>
  <dcterms:created xsi:type="dcterms:W3CDTF">2024-02-05T00:50:55Z</dcterms:created>
  <dcterms:modified xsi:type="dcterms:W3CDTF">2024-04-18T19:08:31Z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