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469" r:id="rId3"/>
    <p:sldId id="540" r:id="rId4"/>
    <p:sldId id="541" r:id="rId5"/>
    <p:sldId id="564" r:id="rId6"/>
    <p:sldId id="567" r:id="rId7"/>
    <p:sldId id="568" r:id="rId8"/>
    <p:sldId id="395" r:id="rId9"/>
    <p:sldId id="396" r:id="rId10"/>
    <p:sldId id="539" r:id="rId11"/>
    <p:sldId id="565" r:id="rId12"/>
    <p:sldId id="569" r:id="rId13"/>
    <p:sldId id="570" r:id="rId14"/>
    <p:sldId id="571" r:id="rId15"/>
    <p:sldId id="566" r:id="rId16"/>
    <p:sldId id="572" r:id="rId17"/>
    <p:sldId id="573" r:id="rId18"/>
    <p:sldId id="574" r:id="rId19"/>
    <p:sldId id="39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89469B4-21D8-4B4C-8832-24530C8F1201}">
          <p14:sldIdLst>
            <p14:sldId id="256"/>
            <p14:sldId id="469"/>
            <p14:sldId id="540"/>
            <p14:sldId id="541"/>
            <p14:sldId id="564"/>
            <p14:sldId id="567"/>
            <p14:sldId id="568"/>
            <p14:sldId id="395"/>
            <p14:sldId id="396"/>
            <p14:sldId id="539"/>
            <p14:sldId id="565"/>
            <p14:sldId id="569"/>
            <p14:sldId id="570"/>
            <p14:sldId id="571"/>
            <p14:sldId id="566"/>
            <p14:sldId id="572"/>
            <p14:sldId id="573"/>
            <p14:sldId id="574"/>
            <p14:sldId id="397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9808" autoAdjust="0"/>
  </p:normalViewPr>
  <p:slideViewPr>
    <p:cSldViewPr>
      <p:cViewPr varScale="1">
        <p:scale>
          <a:sx n="100" d="100"/>
          <a:sy n="100" d="100"/>
        </p:scale>
        <p:origin x="2622" y="9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7/20/2024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7/20/2024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805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https://platform.openai.com/docs/guides/vision/introduction</a:t>
            </a:r>
          </a:p>
          <a:p>
            <a:r>
              <a:rPr lang="en-US" dirty="0"/>
              <a:t>https://platform.openai.com/docs/guides/vision/quickstart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509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https://platform.openai.com/docs/guides/vision/limitations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57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https://openai.com/api/pricing/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943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https://platform.openai.com/docs/guides/vision/calculating-costs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533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https://www.youtube.com/channel/UC35ZpwldGw7ZJ5R-2sLijzw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3A593-3E8F-4379-9F73-F236B8A380C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266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https://www.youtube.com/channel/UC35ZpwldGw7ZJ5R-2sLijzw/join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3A593-3E8F-4379-9F73-F236B8A380C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36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7/20/2024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124199"/>
            <a:ext cx="10363200" cy="2514601"/>
          </a:xfrm>
        </p:spPr>
        <p:txBody>
          <a:bodyPr>
            <a:normAutofit/>
          </a:bodyPr>
          <a:lstStyle/>
          <a:p>
            <a:r>
              <a:rPr lang="en-US" dirty="0"/>
              <a:t>Working with</a:t>
            </a:r>
            <a:br>
              <a:rPr lang="en-US" dirty="0"/>
            </a:br>
            <a:r>
              <a:rPr lang="en-US" dirty="0"/>
              <a:t>Vision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B1794F-67A6-D6E5-DBB7-4585D61906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3429000"/>
            <a:ext cx="1711037" cy="171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64E9F8-31BB-31FA-5596-9C1E94AAC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225" y="1284514"/>
            <a:ext cx="9353550" cy="5344886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DBAB5D9-72C1-1A4E-C34E-F55A40727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685800"/>
          </a:xfrm>
        </p:spPr>
        <p:txBody>
          <a:bodyPr/>
          <a:lstStyle/>
          <a:p>
            <a:r>
              <a:rPr lang="en-US" dirty="0"/>
              <a:t>https://www.youtube.com/@AINewsFresh</a:t>
            </a:r>
          </a:p>
        </p:txBody>
      </p:sp>
    </p:spTree>
    <p:extLst>
      <p:ext uri="{BB962C8B-B14F-4D97-AF65-F5344CB8AC3E}">
        <p14:creationId xmlns:p14="http://schemas.microsoft.com/office/powerpoint/2010/main" val="1015520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12CC4-736E-0FF3-3A9D-E899CDCDE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Vision with</a:t>
            </a:r>
            <a:br>
              <a:rPr lang="en-US" dirty="0"/>
            </a:br>
            <a:r>
              <a:rPr lang="en-US" dirty="0"/>
              <a:t>Chat Completions</a:t>
            </a:r>
          </a:p>
        </p:txBody>
      </p:sp>
    </p:spTree>
    <p:extLst>
      <p:ext uri="{BB962C8B-B14F-4D97-AF65-F5344CB8AC3E}">
        <p14:creationId xmlns:p14="http://schemas.microsoft.com/office/powerpoint/2010/main" val="3937169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017E72-36F0-334B-9AB5-627FE8C2E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Chat Completions with Vision (URLs)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54FEB6-7AB1-33B1-DF38-A86E84A3A839}"/>
              </a:ext>
            </a:extLst>
          </p:cNvPr>
          <p:cNvSpPr txBox="1"/>
          <p:nvPr/>
        </p:nvSpPr>
        <p:spPr>
          <a:xfrm>
            <a:off x="1638300" y="1676400"/>
            <a:ext cx="89154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response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client</a:t>
            </a:r>
            <a:r>
              <a:rPr lang="en-US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chat</a:t>
            </a:r>
            <a:r>
              <a:rPr lang="en-US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completions</a:t>
            </a:r>
            <a:r>
              <a:rPr lang="en-US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create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model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"gpt-4o-mini"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messages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[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{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"role"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"user"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"content"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[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{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"type"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"text"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"text"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"What’s in this image?"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},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{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"type"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image_url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image_url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{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url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image_url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},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},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],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}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],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max_tokens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300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92692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AC39C-3DC5-DBB4-FF6E-CCF3DC01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Chat Completions with Vision (Base64)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9D668D-5537-DABF-D73B-0C235E2309B7}"/>
              </a:ext>
            </a:extLst>
          </p:cNvPr>
          <p:cNvSpPr txBox="1"/>
          <p:nvPr/>
        </p:nvSpPr>
        <p:spPr>
          <a:xfrm>
            <a:off x="800100" y="2057400"/>
            <a:ext cx="1059180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Payload for the API request</a:t>
            </a:r>
            <a:endParaRPr lang="en-US" sz="20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messages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[</a:t>
            </a:r>
          </a:p>
          <a:p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{</a:t>
            </a:r>
          </a:p>
          <a:p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"role"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sz="20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"user"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"content"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[</a:t>
            </a:r>
          </a:p>
          <a:p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{</a:t>
            </a:r>
            <a:r>
              <a:rPr lang="en-US" sz="20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"type"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sz="20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"text"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"text"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sz="20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"How are these two images related?"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},</a:t>
            </a:r>
          </a:p>
          <a:p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{</a:t>
            </a:r>
            <a:r>
              <a:rPr lang="en-US" sz="20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"type"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sz="20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image_url</a:t>
            </a:r>
            <a:r>
              <a:rPr lang="en-US" sz="20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image_url</a:t>
            </a:r>
            <a:r>
              <a:rPr lang="en-US" sz="20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{</a:t>
            </a:r>
          </a:p>
          <a:p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20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url</a:t>
            </a:r>
            <a:r>
              <a:rPr lang="en-US" sz="20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sz="2000" b="0" dirty="0" err="1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</a:t>
            </a:r>
            <a:r>
              <a:rPr lang="en-US" sz="2000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"data:image</a:t>
            </a:r>
            <a:r>
              <a:rPr lang="en-US" sz="20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/jpeg;base64,</a:t>
            </a:r>
            <a:r>
              <a:rPr lang="en-US" sz="2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{</a:t>
            </a:r>
            <a:r>
              <a:rPr lang="en-US" sz="2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base64_image</a:t>
            </a:r>
            <a:r>
              <a:rPr lang="en-US" sz="2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}</a:t>
            </a:r>
            <a:r>
              <a:rPr lang="en-US" sz="20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endParaRPr lang="en-US" sz="20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    }</a:t>
            </a:r>
          </a:p>
          <a:p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]</a:t>
            </a:r>
          </a:p>
          <a:p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198072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2BE5-CBE6-2311-D4A8-8F614F54A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524000"/>
          </a:xfrm>
        </p:spPr>
        <p:txBody>
          <a:bodyPr>
            <a:normAutofit/>
          </a:bodyPr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Chat Completions with Vision</a:t>
            </a:r>
            <a:br>
              <a:rPr lang="en-US" dirty="0"/>
            </a:br>
            <a:r>
              <a:rPr lang="en-US" dirty="0"/>
              <a:t>Multiple Images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A8451C-CC5B-40C1-2F4D-93ABE15F0976}"/>
              </a:ext>
            </a:extLst>
          </p:cNvPr>
          <p:cNvSpPr txBox="1"/>
          <p:nvPr/>
        </p:nvSpPr>
        <p:spPr>
          <a:xfrm>
            <a:off x="304800" y="2209800"/>
            <a:ext cx="115824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	    {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"type"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"text"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"text"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"What is in these images? Is there any difference between them?"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},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{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"type"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image_url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image_url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{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url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image_url1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},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},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{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"type"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image_url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image_url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{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url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image_url2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},</a:t>
            </a:r>
          </a:p>
        </p:txBody>
      </p:sp>
    </p:spTree>
    <p:extLst>
      <p:ext uri="{BB962C8B-B14F-4D97-AF65-F5344CB8AC3E}">
        <p14:creationId xmlns:p14="http://schemas.microsoft.com/office/powerpoint/2010/main" val="2757789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12CC4-736E-0FF3-3A9D-E899CDCDE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Vision with</a:t>
            </a:r>
            <a:br>
              <a:rPr lang="en-US" dirty="0"/>
            </a:br>
            <a:r>
              <a:rPr lang="en-US" dirty="0"/>
              <a:t>Assistants</a:t>
            </a:r>
          </a:p>
        </p:txBody>
      </p:sp>
    </p:spTree>
    <p:extLst>
      <p:ext uri="{BB962C8B-B14F-4D97-AF65-F5344CB8AC3E}">
        <p14:creationId xmlns:p14="http://schemas.microsoft.com/office/powerpoint/2010/main" val="2554025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017E72-36F0-334B-9AB5-627FE8C2E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Assistants with Vision (URLs)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503656-D997-E397-49B2-EDA604CDACE3}"/>
              </a:ext>
            </a:extLst>
          </p:cNvPr>
          <p:cNvSpPr txBox="1"/>
          <p:nvPr/>
        </p:nvSpPr>
        <p:spPr>
          <a:xfrm>
            <a:off x="1524000" y="1752600"/>
            <a:ext cx="9144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messages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[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{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"role"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"user"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"content"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[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{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"type"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"text"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"text"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"What is in this image?"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},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{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"type"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image_url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image_url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{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url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image_url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},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},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],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},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]</a:t>
            </a:r>
          </a:p>
        </p:txBody>
      </p:sp>
    </p:spTree>
    <p:extLst>
      <p:ext uri="{BB962C8B-B14F-4D97-AF65-F5344CB8AC3E}">
        <p14:creationId xmlns:p14="http://schemas.microsoft.com/office/powerpoint/2010/main" val="2694805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AC39C-3DC5-DBB4-FF6E-CCF3DC01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Assistants with Vision using Files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B3F373-B91F-25FA-6F87-4753873F5F44}"/>
              </a:ext>
            </a:extLst>
          </p:cNvPr>
          <p:cNvSpPr txBox="1"/>
          <p:nvPr/>
        </p:nvSpPr>
        <p:spPr>
          <a:xfrm>
            <a:off x="685800" y="2209800"/>
            <a:ext cx="108204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Create a new assistant thread with an initial user message.</a:t>
            </a:r>
            <a:endParaRPr lang="en-US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assistant_thread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client</a:t>
            </a:r>
            <a:r>
              <a:rPr lang="en-US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beta</a:t>
            </a:r>
            <a:r>
              <a:rPr lang="en-US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threads</a:t>
            </a:r>
            <a:r>
              <a:rPr lang="en-US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create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messages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[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{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"role"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"user"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"content"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[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    {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"type"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"text"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"text"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"How are these two images related?"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},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    {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"type"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image_file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image_file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{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file_id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image_file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}},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],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},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]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2529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2BE5-CBE6-2311-D4A8-8F614F54A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0"/>
            <a:ext cx="10287000" cy="1524000"/>
          </a:xfrm>
        </p:spPr>
        <p:txBody>
          <a:bodyPr>
            <a:normAutofit/>
          </a:bodyPr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Assistants with Vision Multiple Images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BC1F37-64C3-939E-858D-01854417585D}"/>
              </a:ext>
            </a:extLst>
          </p:cNvPr>
          <p:cNvSpPr txBox="1"/>
          <p:nvPr/>
        </p:nvSpPr>
        <p:spPr>
          <a:xfrm>
            <a:off x="1257300" y="1600200"/>
            <a:ext cx="96774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"content"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[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{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"type"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"text"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"text"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"What is in these images?"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},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{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"type"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image_url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image_url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{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url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image_url1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},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},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{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"type"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image_file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image_file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    {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       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file_id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image_file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id</a:t>
            </a:r>
            <a:endParaRPr lang="en-US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    }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},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],</a:t>
            </a:r>
          </a:p>
        </p:txBody>
      </p:sp>
    </p:spTree>
    <p:extLst>
      <p:ext uri="{BB962C8B-B14F-4D97-AF65-F5344CB8AC3E}">
        <p14:creationId xmlns:p14="http://schemas.microsoft.com/office/powerpoint/2010/main" val="4044673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2BDF793-DD45-53A8-B78B-E140E0CF8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290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AE99D-C1DA-0A05-393C-535F37AF2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6200"/>
            <a:ext cx="9144000" cy="914400"/>
          </a:xfrm>
        </p:spPr>
        <p:txBody>
          <a:bodyPr/>
          <a:lstStyle/>
          <a:p>
            <a:r>
              <a:rPr lang="en-US" dirty="0"/>
              <a:t>What We Will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66351-4E56-49A3-D7AF-45D384C19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300" y="1295400"/>
            <a:ext cx="104394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sz="4000" dirty="0"/>
              <a:t>Understanding Vision</a:t>
            </a:r>
          </a:p>
          <a:p>
            <a:r>
              <a:rPr lang="en-US" sz="4000" dirty="0"/>
              <a:t>Vision with Chat Completions</a:t>
            </a:r>
          </a:p>
          <a:p>
            <a:pPr lvl="1"/>
            <a:r>
              <a:rPr lang="en-US" sz="3800" dirty="0"/>
              <a:t>URLs</a:t>
            </a:r>
          </a:p>
          <a:p>
            <a:pPr lvl="1"/>
            <a:r>
              <a:rPr lang="en-US" sz="3800" dirty="0"/>
              <a:t>Base64</a:t>
            </a:r>
          </a:p>
          <a:p>
            <a:pPr lvl="1"/>
            <a:r>
              <a:rPr lang="en-US" sz="3800" dirty="0"/>
              <a:t>Multiple Images</a:t>
            </a:r>
          </a:p>
          <a:p>
            <a:r>
              <a:rPr lang="en-US" sz="4000" dirty="0"/>
              <a:t>Vision with Assistants</a:t>
            </a:r>
          </a:p>
          <a:p>
            <a:pPr lvl="1"/>
            <a:r>
              <a:rPr lang="en-US" sz="4000" dirty="0"/>
              <a:t>URLs</a:t>
            </a:r>
          </a:p>
          <a:p>
            <a:pPr lvl="1"/>
            <a:r>
              <a:rPr lang="en-US" sz="4000" dirty="0"/>
              <a:t>File Uploads</a:t>
            </a:r>
          </a:p>
          <a:p>
            <a:pPr lvl="1"/>
            <a:r>
              <a:rPr lang="en-US" sz="4000" dirty="0"/>
              <a:t>Multiple Images</a:t>
            </a:r>
          </a:p>
          <a:p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67007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490EBD-F9A4-BF8A-F8F7-A3B67DEC2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</a:t>
            </a:r>
            <a:br>
              <a:rPr lang="en-US" dirty="0"/>
            </a:br>
            <a:r>
              <a:rPr lang="en-US" dirty="0"/>
              <a:t>Vision</a:t>
            </a:r>
          </a:p>
        </p:txBody>
      </p:sp>
    </p:spTree>
    <p:extLst>
      <p:ext uri="{BB962C8B-B14F-4D97-AF65-F5344CB8AC3E}">
        <p14:creationId xmlns:p14="http://schemas.microsoft.com/office/powerpoint/2010/main" val="2215176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F47502-A168-649D-227F-09B2C87B3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" y="1066800"/>
            <a:ext cx="12190663" cy="9238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7DB446-015F-1333-E0C2-DEB6939ACD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103" y="2676618"/>
            <a:ext cx="11825795" cy="174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709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A01053-2BD0-8DDE-0472-CB9B5A98B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952" y="57571"/>
            <a:ext cx="10438095" cy="6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343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4E55477-ECCB-7CE3-458C-23AFB99AC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5521" y="0"/>
            <a:ext cx="64609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106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83F2E0-3FD2-F0A6-3856-1D800E5CD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476" y="219476"/>
            <a:ext cx="10419048" cy="6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792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8DCE19AD-E41F-71AC-CBD0-0E00D68D4ADE}"/>
              </a:ext>
            </a:extLst>
          </p:cNvPr>
          <p:cNvGrpSpPr/>
          <p:nvPr/>
        </p:nvGrpSpPr>
        <p:grpSpPr>
          <a:xfrm>
            <a:off x="8250479" y="533195"/>
            <a:ext cx="3185201" cy="6199560"/>
            <a:chOff x="692083" y="319187"/>
            <a:chExt cx="3185201" cy="619956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A66923C-AD0E-0E7F-CDE5-A931C5811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8777" y="319187"/>
              <a:ext cx="2271812" cy="177703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80AE2DE-525D-1DAD-FDA5-656E28C65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2083" y="3333546"/>
              <a:ext cx="3185201" cy="3185201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99B1D99-3B59-4E51-DF00-E6FFFA1DD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14626" y="2280259"/>
              <a:ext cx="1940115" cy="1829656"/>
            </a:xfrm>
            <a:prstGeom prst="rect">
              <a:avLst/>
            </a:prstGeom>
          </p:spPr>
        </p:pic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224438C-6BA8-9952-F67E-97904DBE5C0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876300"/>
            <a:ext cx="51054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59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0BC4E-C17E-25E4-1D43-0842D163E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61316"/>
            <a:ext cx="9905998" cy="1044912"/>
          </a:xfrm>
        </p:spPr>
        <p:txBody>
          <a:bodyPr/>
          <a:lstStyle/>
          <a:p>
            <a:r>
              <a:rPr lang="en-US" dirty="0"/>
              <a:t>Membership has its privileges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4CE65A-EF34-64F7-95BD-713ECE743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7762" y="1295401"/>
            <a:ext cx="7353300" cy="33594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4F107F-10A0-5DE5-FC11-D19FC327D1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7269" y="4791922"/>
            <a:ext cx="8514286" cy="1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832846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22746</TotalTime>
  <Words>727</Words>
  <Application>Microsoft Office PowerPoint</Application>
  <PresentationFormat>Widescreen</PresentationFormat>
  <Paragraphs>129</Paragraphs>
  <Slides>19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Candara</vt:lpstr>
      <vt:lpstr>Consolas</vt:lpstr>
      <vt:lpstr>Tech Computer 16x9</vt:lpstr>
      <vt:lpstr>Working with Vision</vt:lpstr>
      <vt:lpstr>What We Will Cover</vt:lpstr>
      <vt:lpstr>Understanding  Vision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Membership has its privileges</vt:lpstr>
      <vt:lpstr>https://www.youtube.com/@AINewsFresh</vt:lpstr>
      <vt:lpstr>Vision with Chat Completions</vt:lpstr>
      <vt:lpstr>Demo: Chat Completions with Vision (URLs)</vt:lpstr>
      <vt:lpstr>Demo: Chat Completions with Vision (Base64)</vt:lpstr>
      <vt:lpstr>Demo: Chat Completions with Vision Multiple Images</vt:lpstr>
      <vt:lpstr>Vision with Assistants</vt:lpstr>
      <vt:lpstr>Demo: Assistants with Vision (URLs)</vt:lpstr>
      <vt:lpstr>Demo: Assistants with Vision using Files</vt:lpstr>
      <vt:lpstr>Demo: Assistants with Vision Multiple Images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Zain</dc:creator>
  <cp:lastModifiedBy>Zain Naboulsi</cp:lastModifiedBy>
  <cp:revision>21</cp:revision>
  <dcterms:created xsi:type="dcterms:W3CDTF">2024-02-05T00:50:55Z</dcterms:created>
  <dcterms:modified xsi:type="dcterms:W3CDTF">2024-07-21T01:53:36Z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