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9" r:id="rId3"/>
    <p:sldId id="583" r:id="rId4"/>
    <p:sldId id="584" r:id="rId5"/>
    <p:sldId id="585" r:id="rId6"/>
    <p:sldId id="395" r:id="rId7"/>
    <p:sldId id="396" r:id="rId8"/>
    <p:sldId id="539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9469B4-21D8-4B4C-8832-24530C8F1201}">
          <p14:sldIdLst>
            <p14:sldId id="256"/>
            <p14:sldId id="469"/>
            <p14:sldId id="583"/>
            <p14:sldId id="584"/>
            <p14:sldId id="585"/>
            <p14:sldId id="395"/>
            <p14:sldId id="396"/>
            <p14:sldId id="539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https://platform.openai.com/docs/api-reference/audio/createSpeech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Audio</a:t>
            </a:r>
            <a:br>
              <a:rPr lang="en-US" dirty="0"/>
            </a:br>
            <a:r>
              <a:rPr lang="en-US" dirty="0"/>
              <a:t>Part 2</a:t>
            </a:r>
            <a:br>
              <a:rPr lang="en-US" dirty="0"/>
            </a:br>
            <a:r>
              <a:rPr lang="en-US" dirty="0"/>
              <a:t>More Text-to-Speech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914400"/>
          </a:xfrm>
        </p:spPr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295400"/>
            <a:ext cx="10439400" cy="5257800"/>
          </a:xfrm>
        </p:spPr>
        <p:txBody>
          <a:bodyPr>
            <a:normAutofit/>
          </a:bodyPr>
          <a:lstStyle/>
          <a:p>
            <a:r>
              <a:rPr lang="en-US" sz="4000" dirty="0"/>
              <a:t>Understanding the TTS Object Model</a:t>
            </a:r>
          </a:p>
          <a:p>
            <a:r>
              <a:rPr lang="en-US" sz="4000" dirty="0"/>
              <a:t>Experimenting with Settings</a:t>
            </a:r>
          </a:p>
          <a:p>
            <a:r>
              <a:rPr lang="en-US" sz="4000" dirty="0"/>
              <a:t>More Experimenting with Settings</a:t>
            </a:r>
          </a:p>
          <a:p>
            <a:r>
              <a:rPr lang="en-US" sz="4000" dirty="0"/>
              <a:t>Trying to Make this Outline Look Good</a:t>
            </a:r>
          </a:p>
          <a:p>
            <a:r>
              <a:rPr lang="en-US" sz="4000" dirty="0"/>
              <a:t>Does It Make You Want to Subscribe?</a:t>
            </a:r>
            <a:endParaRPr lang="en-US" sz="38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BE405-134E-09E3-80AD-54289851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</a:t>
            </a:r>
            <a:br>
              <a:rPr lang="en-US" dirty="0"/>
            </a:br>
            <a:r>
              <a:rPr lang="en-US" dirty="0"/>
              <a:t>TTS Object Model</a:t>
            </a:r>
          </a:p>
        </p:txBody>
      </p:sp>
    </p:spTree>
    <p:extLst>
      <p:ext uri="{BB962C8B-B14F-4D97-AF65-F5344CB8AC3E}">
        <p14:creationId xmlns:p14="http://schemas.microsoft.com/office/powerpoint/2010/main" val="34973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A1B3C-C19F-4354-D70C-5DA2A251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238" y="9952"/>
            <a:ext cx="7809524" cy="6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1A4B-9760-852A-0B8E-51E17F6A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Experimenting with the Settings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F0C6F-7DA5-CF47-D62B-CD2132324B39}"/>
              </a:ext>
            </a:extLst>
          </p:cNvPr>
          <p:cNvSpPr txBox="1"/>
          <p:nvPr/>
        </p:nvSpPr>
        <p:spPr>
          <a:xfrm>
            <a:off x="647700" y="1784152"/>
            <a:ext cx="10896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Define the speech file path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"./experiments/fight_on_the_beaches.mp3"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the TTS (Text-to-Speech) request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audio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"tts-1"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Specify the TTS model to use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voice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"fable"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Specify the voice to use for the TTS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response_format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"mp3"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Specify the format of the response audio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Specify the speed of the TTS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We shall fight on the beaches, we shall fight on the landing grounds, we shall fight in the fields and in the streets, we shall fight in the hills; we shall never surrender.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"""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Input text to be converted to speech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Save the response audio to a file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wb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Write the audio content to the file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a message indicating where the audio was saved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"Audio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saved to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speech_file_path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6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3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101552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24111</TotalTime>
  <Words>325</Words>
  <Application>Microsoft Office PowerPoint</Application>
  <PresentationFormat>Widescreen</PresentationFormat>
  <Paragraphs>35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Working with Audio Part 2 More Text-to-Speech</vt:lpstr>
      <vt:lpstr>What We Will Cover</vt:lpstr>
      <vt:lpstr>Understanding the TTS Object Model</vt:lpstr>
      <vt:lpstr>PowerPoint Presentation</vt:lpstr>
      <vt:lpstr>Demo: Experimenting with the Settings</vt:lpstr>
      <vt:lpstr>PowerPoint Presentation</vt:lpstr>
      <vt:lpstr>Membership has its privileges</vt:lpstr>
      <vt:lpstr>https://www.youtube.com/@AINewsFresh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Zain Naboulsi</cp:lastModifiedBy>
  <cp:revision>2</cp:revision>
  <dcterms:created xsi:type="dcterms:W3CDTF">2024-02-05T00:50:55Z</dcterms:created>
  <dcterms:modified xsi:type="dcterms:W3CDTF">2024-07-28T23:55:08Z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