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9" r:id="rId3"/>
    <p:sldId id="540" r:id="rId4"/>
    <p:sldId id="568" r:id="rId5"/>
    <p:sldId id="567" r:id="rId6"/>
    <p:sldId id="395" r:id="rId7"/>
    <p:sldId id="396" r:id="rId8"/>
    <p:sldId id="539" r:id="rId9"/>
    <p:sldId id="565" r:id="rId10"/>
    <p:sldId id="569" r:id="rId11"/>
    <p:sldId id="571" r:id="rId12"/>
    <p:sldId id="582" r:id="rId13"/>
    <p:sldId id="570" r:id="rId14"/>
    <p:sldId id="572" r:id="rId15"/>
    <p:sldId id="573" r:id="rId16"/>
    <p:sldId id="574" r:id="rId17"/>
    <p:sldId id="575" r:id="rId18"/>
    <p:sldId id="577" r:id="rId19"/>
    <p:sldId id="576" r:id="rId20"/>
    <p:sldId id="578" r:id="rId21"/>
    <p:sldId id="581" r:id="rId22"/>
    <p:sldId id="579" r:id="rId23"/>
    <p:sldId id="580" r:id="rId24"/>
    <p:sldId id="3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9469B4-21D8-4B4C-8832-24530C8F1201}">
          <p14:sldIdLst>
            <p14:sldId id="256"/>
            <p14:sldId id="469"/>
            <p14:sldId id="540"/>
            <p14:sldId id="568"/>
            <p14:sldId id="567"/>
            <p14:sldId id="395"/>
            <p14:sldId id="396"/>
            <p14:sldId id="539"/>
            <p14:sldId id="565"/>
            <p14:sldId id="569"/>
            <p14:sldId id="571"/>
            <p14:sldId id="582"/>
            <p14:sldId id="570"/>
            <p14:sldId id="572"/>
            <p14:sldId id="573"/>
            <p14:sldId id="574"/>
            <p14:sldId id="575"/>
            <p14:sldId id="577"/>
            <p14:sldId id="576"/>
            <p14:sldId id="578"/>
            <p14:sldId id="581"/>
            <p14:sldId id="579"/>
            <p14:sldId id="580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81" d="100"/>
          <a:sy n="81" d="100"/>
        </p:scale>
        <p:origin x="168" y="5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https://platform.openai.com/docs/guides/text-to-speech/faq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https://platform.openai.com/docs/guides/text-to-speech/streaming-real-time-audio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https://platform.openai.com/docs/models/tts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https://platform.openai.com/docs/guides/text-to-speech/overview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https://platform.openai.com/docs/models/tts</a:t>
            </a:r>
          </a:p>
          <a:p>
            <a:r>
              <a:rPr lang="en-US" dirty="0"/>
              <a:t>https://platform.openai.com/docs/guides/text-to-speech/audio-quality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3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https://openai.com/api/pricing/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https://platform.openai.com/docs/guides/text-to-speech/voice-options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https://platform.openai.com/docs/guides/text-to-speech/supported-output-formats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Audio</a:t>
            </a:r>
            <a:br>
              <a:rPr lang="en-US" dirty="0"/>
            </a:br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Text-to-Speech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2AA8E-025E-395D-5D70-D7C38133E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01" y="886142"/>
            <a:ext cx="11226599" cy="53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90AD9-2B46-AA3B-3745-4A4FE539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0" y="685800"/>
            <a:ext cx="10400000" cy="30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74E6D3-7BFD-9D97-540F-B8050B7B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99" y="4038600"/>
            <a:ext cx="1037677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706FC-3509-2FD7-449A-AFE2AE0D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649042"/>
            <a:ext cx="9677400" cy="55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45011-B3C5-A2BF-5746-EAE9324D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28" y="0"/>
            <a:ext cx="10296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8A1E8-7641-313F-6220-74E476CB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1" y="292285"/>
            <a:ext cx="10857857" cy="62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0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64464-DD3B-6A73-318E-29CEC94F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1057571"/>
            <a:ext cx="10552381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4ECA-B247-9033-1C45-0A3A19C4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Generating an Audio File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43CF5-8DAD-7EFE-6FDE-694D37A79094}"/>
              </a:ext>
            </a:extLst>
          </p:cNvPr>
          <p:cNvSpPr txBox="1"/>
          <p:nvPr/>
        </p:nvSpPr>
        <p:spPr>
          <a:xfrm>
            <a:off x="1066800" y="1600200"/>
            <a:ext cx="10058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Define the speech file path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"./some_audio.mp3"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the TTS (Text-to-Speech) request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audio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"tts-1-hd"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Specify the TTS model to use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voice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"fable"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Specify the voice to use for the TTS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This is some text to be converted to audio.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"""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Input text to be converted to speech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Save the response audio to a file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Write the audio content to the file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a message indicating where the audio was saved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"Audio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saved to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189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581710-44E0-77A6-1421-33FC5C52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TTS with </a:t>
            </a:r>
            <a:br>
              <a:rPr lang="en-US" dirty="0"/>
            </a:br>
            <a:r>
              <a:rPr lang="en-US" dirty="0"/>
              <a:t>Chat Completions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Assistants</a:t>
            </a:r>
          </a:p>
        </p:txBody>
      </p:sp>
    </p:spTree>
    <p:extLst>
      <p:ext uri="{BB962C8B-B14F-4D97-AF65-F5344CB8AC3E}">
        <p14:creationId xmlns:p14="http://schemas.microsoft.com/office/powerpoint/2010/main" val="16447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EB10-8AF7-5B6D-2ED0-66BC8B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Generated Output to TTS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4095F2-25DE-56EB-2394-38AD86173F4D}"/>
              </a:ext>
            </a:extLst>
          </p:cNvPr>
          <p:cNvGrpSpPr/>
          <p:nvPr/>
        </p:nvGrpSpPr>
        <p:grpSpPr>
          <a:xfrm>
            <a:off x="76200" y="2133600"/>
            <a:ext cx="12039600" cy="3962400"/>
            <a:chOff x="76200" y="2133600"/>
            <a:chExt cx="12039600" cy="3962400"/>
          </a:xfrm>
        </p:grpSpPr>
        <p:pic>
          <p:nvPicPr>
            <p:cNvPr id="4" name="Graphic 3" descr="Call center with solid fill">
              <a:extLst>
                <a:ext uri="{FF2B5EF4-FFF2-40B4-BE49-F238E27FC236}">
                  <a16:creationId xmlns:a16="http://schemas.microsoft.com/office/drawing/2014/main" id="{6805F87A-F9D0-AA92-DEE3-CD19AB5E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00" y="2359746"/>
              <a:ext cx="1021264" cy="10854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C4867-EF5C-F035-6836-C8AD2D846411}"/>
                </a:ext>
              </a:extLst>
            </p:cNvPr>
            <p:cNvSpPr/>
            <p:nvPr/>
          </p:nvSpPr>
          <p:spPr>
            <a:xfrm>
              <a:off x="2629359" y="2133600"/>
              <a:ext cx="3574423" cy="15377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Completion</a:t>
              </a:r>
            </a:p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US" dirty="0"/>
                <a:t>Assistant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3813D0-BFF9-531A-2E6E-7DDC259E34AF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97464" y="2902495"/>
              <a:ext cx="1531895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C74A66-6236-AFCD-DC3E-DC597130312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994693" y="3733800"/>
              <a:ext cx="0" cy="1073169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371BE4A1-B3F7-DBBA-4339-279AD7C1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4061" y="4806969"/>
              <a:ext cx="1021264" cy="10854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C3CDD7-DF29-8D02-12F1-97B768CCF690}"/>
                </a:ext>
              </a:extLst>
            </p:cNvPr>
            <p:cNvSpPr/>
            <p:nvPr/>
          </p:nvSpPr>
          <p:spPr>
            <a:xfrm>
              <a:off x="6015944" y="4558209"/>
              <a:ext cx="3574423" cy="15377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TTS</a:t>
              </a:r>
            </a:p>
            <a:p>
              <a:pPr algn="ctr"/>
              <a:r>
                <a:rPr lang="en-US" dirty="0"/>
                <a:t>(Text-to-Speech)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32AE60-2945-4501-905B-0669685F96C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484048" y="5327105"/>
              <a:ext cx="1531895" cy="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6D2DF2-8C53-241D-8E90-13565EDF5CE2}"/>
                </a:ext>
              </a:extLst>
            </p:cNvPr>
            <p:cNvCxnSpPr>
              <a:cxnSpLocks/>
            </p:cNvCxnSpPr>
            <p:nvPr/>
          </p:nvCxnSpPr>
          <p:spPr>
            <a:xfrm>
              <a:off x="9675472" y="5327105"/>
              <a:ext cx="1531895" cy="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 descr="Call center with solid fill">
              <a:extLst>
                <a:ext uri="{FF2B5EF4-FFF2-40B4-BE49-F238E27FC236}">
                  <a16:creationId xmlns:a16="http://schemas.microsoft.com/office/drawing/2014/main" id="{F3A44CA1-29A8-AB4D-BEAA-7E6E76C1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4536" y="4806969"/>
              <a:ext cx="1021264" cy="1085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98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2AAD2-0E86-B639-7DCD-FCEF32C0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Chat Completion and Assistant Output</a:t>
            </a:r>
            <a:br>
              <a:rPr lang="en-US" dirty="0"/>
            </a:br>
            <a:r>
              <a:rPr lang="en-US" dirty="0"/>
              <a:t>to TTXS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552BE-1458-80E5-9EC0-FBE26B7941BE}"/>
              </a:ext>
            </a:extLst>
          </p:cNvPr>
          <p:cNvSpPr txBox="1"/>
          <p:nvPr/>
        </p:nvSpPr>
        <p:spPr>
          <a:xfrm>
            <a:off x="1790700" y="2209800"/>
            <a:ext cx="8610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BytesIO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Save audio chunks to file and buffer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iter_content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chunk_size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buffer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buffer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seek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Read and play the audio from the buffer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samplerate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sf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samplerate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Wait until the audio playback is done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2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95400"/>
            <a:ext cx="10439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Understanding Audio</a:t>
            </a:r>
          </a:p>
          <a:p>
            <a:r>
              <a:rPr lang="en-US" sz="4000" dirty="0"/>
              <a:t>Text-to-Speech Overview</a:t>
            </a:r>
            <a:endParaRPr lang="en-US" sz="3800" dirty="0"/>
          </a:p>
          <a:p>
            <a:r>
              <a:rPr lang="en-US" sz="4000" dirty="0"/>
              <a:t>Creating Audio Files</a:t>
            </a:r>
          </a:p>
          <a:p>
            <a:r>
              <a:rPr lang="en-US" sz="4000" dirty="0"/>
              <a:t>TTS without Streaming</a:t>
            </a:r>
          </a:p>
          <a:p>
            <a:pPr lvl="1"/>
            <a:r>
              <a:rPr lang="en-US" sz="3800" dirty="0"/>
              <a:t>Chat Completions</a:t>
            </a:r>
          </a:p>
          <a:p>
            <a:pPr lvl="1"/>
            <a:r>
              <a:rPr lang="en-US" sz="3800" dirty="0"/>
              <a:t>Assistants</a:t>
            </a:r>
          </a:p>
          <a:p>
            <a:r>
              <a:rPr lang="en-US" sz="4000" dirty="0"/>
              <a:t>TTS with Streaming</a:t>
            </a:r>
          </a:p>
          <a:p>
            <a:pPr lvl="1"/>
            <a:r>
              <a:rPr lang="en-US" sz="3800" dirty="0"/>
              <a:t>Chat Completions</a:t>
            </a:r>
          </a:p>
          <a:p>
            <a:pPr lvl="1"/>
            <a:r>
              <a:rPr lang="en-US" sz="3800" dirty="0"/>
              <a:t>Assistants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C78A3-C3CB-B12F-8595-6ACE447F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Output</a:t>
            </a:r>
          </a:p>
        </p:txBody>
      </p:sp>
    </p:spTree>
    <p:extLst>
      <p:ext uri="{BB962C8B-B14F-4D97-AF65-F5344CB8AC3E}">
        <p14:creationId xmlns:p14="http://schemas.microsoft.com/office/powerpoint/2010/main" val="282812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75D54-CCD7-C915-0FB8-FBB0BFEA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905190"/>
            <a:ext cx="10552381" cy="5047619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3F067637-9A29-B236-6EB1-4FDF06F10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190" y="1905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A0615-DFD5-B469-89A1-E6CFA4E4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File and Streaming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DF645-9E05-0CCB-1292-2322F8DC7BA1}"/>
              </a:ext>
            </a:extLst>
          </p:cNvPr>
          <p:cNvSpPr txBox="1"/>
          <p:nvPr/>
        </p:nvSpPr>
        <p:spPr>
          <a:xfrm>
            <a:off x="990600" y="1981200"/>
            <a:ext cx="10210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Define the speech file path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"./wonderfulday.mp3"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the TTS (Text-to-Speech) request using the recommended method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audio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with_streaming_response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"tts-1"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voice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"alloy"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"Today is a wonderful day to build something people love!"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iter_bytes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a message indicating where the audio was saved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"Audio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saved to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17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B47F-FFC7-1324-5196-CE3E0593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6764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TTS</a:t>
            </a:r>
            <a:br>
              <a:rPr lang="en-US" dirty="0"/>
            </a:br>
            <a:r>
              <a:rPr lang="en-US" dirty="0"/>
              <a:t>with Chat Completions and Assistants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28F7C-D5EE-0131-D33A-18E052ABF65B}"/>
              </a:ext>
            </a:extLst>
          </p:cNvPr>
          <p:cNvSpPr txBox="1"/>
          <p:nvPr/>
        </p:nvSpPr>
        <p:spPr>
          <a:xfrm>
            <a:off x="1790700" y="2743200"/>
            <a:ext cx="8610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</a:t>
            </a:r>
            <a:r>
              <a:rPr lang="en-US" sz="2400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PyAudio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pyaudio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PyAudio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Open a stream with specific audio format parameters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format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pyaudio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paInt16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channels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rate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24000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32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90EBD-F9A4-BF8A-F8F7-A3B67DEC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21517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EB10-8AF7-5B6D-2ED0-66BC8B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Models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E49656-42AE-D818-AC57-E9E10FD33463}"/>
              </a:ext>
            </a:extLst>
          </p:cNvPr>
          <p:cNvGrpSpPr/>
          <p:nvPr/>
        </p:nvGrpSpPr>
        <p:grpSpPr>
          <a:xfrm>
            <a:off x="1681163" y="2133600"/>
            <a:ext cx="8829675" cy="3686175"/>
            <a:chOff x="990600" y="3009900"/>
            <a:chExt cx="7905750" cy="3105150"/>
          </a:xfrm>
        </p:grpSpPr>
        <p:pic>
          <p:nvPicPr>
            <p:cNvPr id="4" name="Graphic 3" descr="Call center with solid fill">
              <a:extLst>
                <a:ext uri="{FF2B5EF4-FFF2-40B4-BE49-F238E27FC236}">
                  <a16:creationId xmlns:a16="http://schemas.microsoft.com/office/drawing/2014/main" id="{6805F87A-F9D0-AA92-DEE3-CD19AB5E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3200400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C4867-EF5C-F035-6836-C8AD2D846411}"/>
                </a:ext>
              </a:extLst>
            </p:cNvPr>
            <p:cNvSpPr/>
            <p:nvPr/>
          </p:nvSpPr>
          <p:spPr>
            <a:xfrm>
              <a:off x="3276600" y="3009900"/>
              <a:ext cx="3200400" cy="1295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Whisper</a:t>
              </a:r>
            </a:p>
            <a:p>
              <a:pPr algn="ctr"/>
              <a:r>
                <a:rPr lang="en-US" dirty="0"/>
                <a:t>(Speech-to-Text)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3813D0-BFF9-531A-2E6E-7DDC259E34AF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905000" y="3657600"/>
              <a:ext cx="1371600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720C53D5-2E6F-840F-651A-841C93B7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4800" y="3200400"/>
              <a:ext cx="914400" cy="9144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C74A66-6236-AFCD-DC3E-DC597130312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3657600"/>
              <a:ext cx="1371600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371BE4A1-B3F7-DBBA-4339-279AD7C1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" y="50292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C3CDD7-DF29-8D02-12F1-97B768CCF690}"/>
                </a:ext>
              </a:extLst>
            </p:cNvPr>
            <p:cNvSpPr/>
            <p:nvPr/>
          </p:nvSpPr>
          <p:spPr>
            <a:xfrm>
              <a:off x="3257550" y="4819650"/>
              <a:ext cx="3200400" cy="1295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TTS</a:t>
              </a:r>
            </a:p>
            <a:p>
              <a:pPr algn="ctr"/>
              <a:r>
                <a:rPr lang="en-US" dirty="0"/>
                <a:t>(Text-to-Speech)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32AE60-2945-4501-905B-0669685F96C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885950" y="5467350"/>
              <a:ext cx="1371600" cy="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6D2DF2-8C53-241D-8E90-13565EDF5CE2}"/>
                </a:ext>
              </a:extLst>
            </p:cNvPr>
            <p:cNvCxnSpPr>
              <a:cxnSpLocks/>
            </p:cNvCxnSpPr>
            <p:nvPr/>
          </p:nvCxnSpPr>
          <p:spPr>
            <a:xfrm>
              <a:off x="6534150" y="5467350"/>
              <a:ext cx="1371600" cy="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 descr="Call center with solid fill">
              <a:extLst>
                <a:ext uri="{FF2B5EF4-FFF2-40B4-BE49-F238E27FC236}">
                  <a16:creationId xmlns:a16="http://schemas.microsoft.com/office/drawing/2014/main" id="{F3A44CA1-29A8-AB4D-BEAA-7E6E76C1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1950" y="50292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74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01A66C-7E2A-CFFB-5A68-040FC0A7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332014"/>
            <a:ext cx="10839451" cy="61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3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0155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2CC4-736E-0FF3-3A9D-E899CDC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TTS</a:t>
            </a:r>
            <a:br>
              <a:rPr lang="en-US" dirty="0"/>
            </a:br>
            <a:r>
              <a:rPr lang="en-US" dirty="0"/>
              <a:t>(Text-to-Speech)</a:t>
            </a:r>
          </a:p>
        </p:txBody>
      </p:sp>
    </p:spTree>
    <p:extLst>
      <p:ext uri="{BB962C8B-B14F-4D97-AF65-F5344CB8AC3E}">
        <p14:creationId xmlns:p14="http://schemas.microsoft.com/office/powerpoint/2010/main" val="393716985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24089</TotalTime>
  <Words>743</Words>
  <Application>Microsoft Office PowerPoint</Application>
  <PresentationFormat>Widescreen</PresentationFormat>
  <Paragraphs>104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Candara</vt:lpstr>
      <vt:lpstr>Consolas</vt:lpstr>
      <vt:lpstr>Tech Computer 16x9</vt:lpstr>
      <vt:lpstr>Working with Audio Part 1 Text-to-Speech</vt:lpstr>
      <vt:lpstr>What We Will Cover</vt:lpstr>
      <vt:lpstr>Understanding  Audio</vt:lpstr>
      <vt:lpstr>A Tale of Two Models</vt:lpstr>
      <vt:lpstr>PowerPoint Presentation</vt:lpstr>
      <vt:lpstr>PowerPoint Presentation</vt:lpstr>
      <vt:lpstr>Membership has its privileges</vt:lpstr>
      <vt:lpstr>https://www.youtube.com/@AINewsFresh</vt:lpstr>
      <vt:lpstr>TTS (Text-to-Speech)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Generating an Audio File </vt:lpstr>
      <vt:lpstr>TTS with  Chat Completions and Assistants</vt:lpstr>
      <vt:lpstr>Feeding Generated Output to TTS</vt:lpstr>
      <vt:lpstr>Demo: Chat Completion and Assistant Output to TTXS</vt:lpstr>
      <vt:lpstr>Streaming Output</vt:lpstr>
      <vt:lpstr>PowerPoint Presentation</vt:lpstr>
      <vt:lpstr>Demo: Creating a File and Streaming</vt:lpstr>
      <vt:lpstr>Demo: Streaming TTS with Chat Completions and Assistants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9</cp:revision>
  <dcterms:created xsi:type="dcterms:W3CDTF">2024-02-05T00:50:55Z</dcterms:created>
  <dcterms:modified xsi:type="dcterms:W3CDTF">2024-07-28T23:08:49Z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