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3258-2D5D-4E56-87EB-F3BE1490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78F26-8D33-47EF-8B11-A8CFE2E3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44BE5-A618-4471-A4F2-F003B4A8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2FCA7-B077-4CFA-BA77-B38734EC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3C4D-CFB5-4512-A602-B2129F01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11F0-D15C-41ED-B669-DD1BBA3F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8C4CA-D943-4C84-9F8F-F59967A4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48470-2A5E-4650-A59F-7B90B91D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CCA75-490A-45DB-B467-783DAF5A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0AB24-E412-4652-AFCA-709FD861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2528AF-FA84-475E-A4F6-868BC469E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517AB-0FB6-4C1F-B8E8-817070BA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33F8-17BA-4052-AA90-30D9CF00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032AD-291D-42E8-8680-79632AF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96A1D-553F-4053-93C5-5DCBE42C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8BB6-F156-4C9C-AFC8-5F131B2C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C130-C42B-4937-9F4F-E7AEC20F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64198-74EE-4D80-9C77-0716E84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D0AE0-7403-4F32-8679-4E4FF214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91B87-4865-44A0-A77C-3D7EC054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B5C1-0DC7-4656-B639-9461B83A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639B5-3396-4BD2-9CE1-704449D6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B575F-6F12-4A1D-A9AE-BAD08D8C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502E-CDFB-4670-8E17-B04F7765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C2FCE-1AF0-42FE-A647-ED041606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E3C1A-6C8E-427A-BE1B-B8BDCC51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61CC1-6A95-40D1-AE9A-77BF229B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947DBE-C435-40B8-89C6-8D255BBB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E76E2-22F8-4A5F-8A42-63E9C11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FDC84-2C00-4D3F-98E8-C08BB225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F3C08-6045-4E9A-86C5-25E1DBF9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62D1E-CD1B-4715-BAD6-86F9EA9D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34EC4-3976-4CF9-AF9C-ADE3AFDC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F4870-C3CC-4AA0-BF0A-B7552665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D975C-BBCD-4E7D-98AB-D9FDE67B2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4B5C9-00CE-42AD-AC29-2DD94CB5B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AEB9EF-4049-4FF2-9AAC-1D873BC0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066DC-A817-408F-9FEF-DE8BAB70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D412D2-A955-4359-9900-17A221DA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5963-6297-4488-8A2E-8DBDCF9C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6F07F2-BE3C-4A28-AC66-F5568902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38C4F-308E-4FD4-BF8F-25E6530A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9F1D3-DF6F-406A-B227-77E95FAE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5272-ACF6-4837-A409-8EA58FB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B9FDAB-BCF1-425F-80DD-3BBF05BE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A0E88F-59F5-4335-A5F9-5E98B46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B45A-F126-4499-AB50-DF7B1462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A882-7F70-49CD-883A-9EAA2BEF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E0EB4-4E42-4BEC-8038-CB8DA0EF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E6E52-4C1D-4652-839E-13573E37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A460C-2FC8-4895-A0AD-F881F54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0569E-4A92-4434-B087-A3F315D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35AFA-9830-486B-A851-5D29491F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469EE-1B41-4890-AAC7-0CFF94FA5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6F0D-C455-4E43-9804-A615B64F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40950-3513-49F8-87DE-D717E233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352F8-DDAE-4EA1-BF91-E1CE132A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8FCCE-C4B6-4560-9D56-8E3EAD7C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B73E88-FF1F-4C67-AFAF-488AABE4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710F3-B4C0-4C92-93C3-26EA0A45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FF4C8-8E9E-4283-A151-B5737ED14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9BAE7-791A-4AC8-9323-3AA17CCD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30BBF-91B7-4FC4-9865-50CEADB9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1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1C15-814C-42CC-85D6-E96B1420C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BFS based pathfinding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D9DB7-EBE9-4B4E-9D25-67E279879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DF7D-540D-4505-8E8A-0189569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821F9-7342-4DCB-8E9E-EAD99673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will try to traversal all the map to find the target.</a:t>
            </a:r>
          </a:p>
          <a:p>
            <a:endParaRPr lang="en-US" dirty="0"/>
          </a:p>
          <a:p>
            <a:r>
              <a:rPr lang="en-US" dirty="0"/>
              <a:t>All the vertices that is going to be visit will be added to a FIFO queue</a:t>
            </a:r>
          </a:p>
        </p:txBody>
      </p:sp>
    </p:spTree>
    <p:extLst>
      <p:ext uri="{BB962C8B-B14F-4D97-AF65-F5344CB8AC3E}">
        <p14:creationId xmlns:p14="http://schemas.microsoft.com/office/powerpoint/2010/main" val="337504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DF7D-540D-4505-8E8A-0189569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821F9-7342-4DCB-8E9E-EAD99673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adjacencies until there is no un-visited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2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3DD7-C9A7-45D4-82B6-E9C576A5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on 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BCE91-E303-4AEF-BBDE-F2483C78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Connected(</a:t>
            </a:r>
            <a:r>
              <a:rPr lang="en-US" dirty="0" err="1"/>
              <a:t>ver</a:t>
            </a:r>
            <a:r>
              <a:rPr lang="en-US" dirty="0"/>
              <a:t>) will return a list that the vertices </a:t>
            </a:r>
            <a:r>
              <a:rPr lang="en-US" dirty="0" err="1"/>
              <a:t>ver</a:t>
            </a:r>
            <a:r>
              <a:rPr lang="en-US" dirty="0"/>
              <a:t> is connected to</a:t>
            </a:r>
          </a:p>
          <a:p>
            <a:pPr lvl="1"/>
            <a:r>
              <a:rPr lang="en-US" dirty="0"/>
              <a:t>It will be avoided to return where the vertices is wall or been occupied by body</a:t>
            </a:r>
          </a:p>
          <a:p>
            <a:r>
              <a:rPr lang="en-US" dirty="0" err="1"/>
              <a:t>Bfs</a:t>
            </a:r>
            <a:r>
              <a:rPr lang="en-US" dirty="0"/>
              <a:t>(a, b) will find the shortest path from a to b using BFS</a:t>
            </a:r>
          </a:p>
          <a:p>
            <a:endParaRPr lang="en-US" dirty="0"/>
          </a:p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target would be the food</a:t>
            </a:r>
          </a:p>
          <a:p>
            <a:pPr lvl="1"/>
            <a:r>
              <a:rPr lang="en-US" dirty="0"/>
              <a:t>If there is no path to the food, trace tail</a:t>
            </a:r>
          </a:p>
          <a:p>
            <a:pPr lvl="1"/>
            <a:r>
              <a:rPr lang="en-US" dirty="0"/>
              <a:t>If there is no path to tail, randomly walk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BFS based pathfinding</vt:lpstr>
      <vt:lpstr>Breadth-First Search</vt:lpstr>
      <vt:lpstr>Breadth-First Search</vt:lpstr>
      <vt:lpstr>Implementation on Snake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runlin</dc:creator>
  <cp:lastModifiedBy>hou runlin</cp:lastModifiedBy>
  <cp:revision>12</cp:revision>
  <dcterms:created xsi:type="dcterms:W3CDTF">2020-04-19T06:17:43Z</dcterms:created>
  <dcterms:modified xsi:type="dcterms:W3CDTF">2020-04-20T05:13:56Z</dcterms:modified>
</cp:coreProperties>
</file>