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4816-6C5A-457A-9A0F-DDD02F86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F04C1-E8AA-420F-BB4A-647ADDA1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10E82-C3E1-4491-A970-13EE4C4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93AD3-AEC7-451F-A683-5C3BC33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D9659-CEC2-401A-9469-28B9D65B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5EA48-CF91-469F-A545-4072E5F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7257E-48F9-4AA4-ADB0-4BF65189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9CB9A-8E6F-4135-9946-7F43AB1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FE780-FE1A-4F52-B492-37177207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945B-ABE1-4EC3-8D4C-7C45A36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9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EF864-A766-4930-B3F7-21102615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4780F-A45A-45F7-9045-61D7A34EF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8ED0-DDE8-4948-A74E-75005544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1605B-2625-4B3C-B40E-5ED3144B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05C4-2E5B-4692-9A95-C8ADDC7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64CF-87E7-4CA5-8F7E-89BEE6E6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A7254-27B2-4016-AC9A-E79F5A03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9577-D255-4396-8F7B-80BE1266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83346-F005-43B5-A6B1-E4C62E67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9DA3A-DED4-4A32-8B03-C2DB618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8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E5CE-7834-47DE-8A55-E5AD7D63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F8723-DC61-4A57-BFD7-6B349594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8222D-D142-4ACB-B727-C070E9BA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E98AC-5C6A-4195-9F4C-3B3551B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07B4E-9B9C-477B-B8A7-177D5545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55AD4-2C03-4C8D-8CD1-50BFB42C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4E57B-430F-4808-A157-7FC7E063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AD5A9-28B8-4913-9BC5-E106B8F1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44F88-0CAB-4A5B-92DE-E2EF2E9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1A13-8AFA-419E-8B79-FC43D210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10E9D-A619-4C3C-8186-44A9A8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681D-C8C2-4E3A-A3F4-807F366B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48437-2FBF-4117-96B2-56ADD226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53C05-E0C6-46D3-A12A-596FC7A5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16766-2687-4429-89F3-08EA814B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2322A6-F491-4916-B85C-2533D69A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530E8-FEC3-4BAF-AAB8-044F8F2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03D46-DDB0-47E5-AB4E-68A025C7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920DE-CCDA-4D46-88BA-7E90C01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F9C2-FA0A-4B4B-9C96-0F659F33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93CD-DCF6-41F9-8A28-168B694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390BC-9A87-4805-B578-9E5F21E9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D9FB3-2EF7-43C6-B291-55AAB05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67C4C3-C876-4700-91E0-D6B46061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5F9563-6C10-4974-B428-CDF64EFE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5A5E5-BE14-4B2F-95E1-6A86AA0E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FFAE-45E9-46D0-B0B6-A8575F8E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90383-4CF1-4BDE-8780-483EE443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FFA5C-5E80-45F5-8445-B1050E6E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3AC8F-615A-4FDF-9FC8-80DC0F8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A40E9-4319-4671-B83D-264AB58F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FA70D-AA5B-46BA-A64F-61A2608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F299-017F-49E3-A9B4-C96CB87B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108BF-1DCF-4F42-B561-202A4A5F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610A2-7FCC-4107-A479-6FE22D30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8186E-8882-42F2-9DB2-A62A22C1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5C69A-C31B-45FD-BC25-F87D5F8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966BD-3940-49B7-87BA-CECBE3C3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69403-8143-4B3E-A3A4-AC243946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52849-F7AB-41A6-8BA4-1E7A2EF4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8FFD5-AF7F-4FA9-A995-20EF9B09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165E5-1EDF-421A-8835-BA87C3C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7BB35-4994-4CAB-8503-19A15073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EB38476-132C-41DA-B54C-9BC520D24F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023"/>
            <a:ext cx="7153017" cy="34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33A046-C680-42E6-83F2-536C0EA9F0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101"/>
            <a:ext cx="7140801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Dijkstra’s Algorithm</a:t>
            </a:r>
          </a:p>
          <a:p>
            <a:r>
              <a:rPr lang="en-US" altLang="zh-CN" dirty="0"/>
              <a:t>All possible directions</a:t>
            </a:r>
          </a:p>
          <a:p>
            <a:r>
              <a:rPr lang="en-US" altLang="zh-CN" dirty="0"/>
              <a:t>Always shortest</a:t>
            </a:r>
          </a:p>
          <a:p>
            <a:r>
              <a:rPr lang="en-US" altLang="zh-CN" dirty="0"/>
              <a:t>Slow</a:t>
            </a:r>
          </a:p>
          <a:p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6D95220-D578-416D-8E58-091617CD3378}"/>
              </a:ext>
            </a:extLst>
          </p:cNvPr>
          <p:cNvSpPr txBox="1">
            <a:spLocks/>
          </p:cNvSpPr>
          <p:nvPr/>
        </p:nvSpPr>
        <p:spPr>
          <a:xfrm>
            <a:off x="6543502" y="1825625"/>
            <a:ext cx="49197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Greedy Algorithm</a:t>
            </a:r>
          </a:p>
          <a:p>
            <a:r>
              <a:rPr lang="en-US" altLang="zh-CN" dirty="0"/>
              <a:t>The most possible direction</a:t>
            </a:r>
          </a:p>
          <a:p>
            <a:r>
              <a:rPr lang="en-US" altLang="zh-CN" dirty="0"/>
              <a:t>Not guaranteed shortest</a:t>
            </a:r>
          </a:p>
          <a:p>
            <a:r>
              <a:rPr lang="en-US" altLang="zh-CN" dirty="0"/>
              <a:t>Fast</a:t>
            </a:r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2484B1-44B9-4E15-B3FA-025D6F7AC7ED}"/>
              </a:ext>
            </a:extLst>
          </p:cNvPr>
          <p:cNvSpPr txBox="1">
            <a:spLocks/>
          </p:cNvSpPr>
          <p:nvPr/>
        </p:nvSpPr>
        <p:spPr>
          <a:xfrm>
            <a:off x="838200" y="4696185"/>
            <a:ext cx="11371810" cy="6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Use a heuristic function to guide the Dijkstra’s searching path</a:t>
            </a:r>
          </a:p>
        </p:txBody>
      </p:sp>
    </p:spTree>
    <p:extLst>
      <p:ext uri="{BB962C8B-B14F-4D97-AF65-F5344CB8AC3E}">
        <p14:creationId xmlns:p14="http://schemas.microsoft.com/office/powerpoint/2010/main" val="12708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D1BFD3-069F-41D9-A54D-AFE770BE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6" y="2290034"/>
            <a:ext cx="3613077" cy="25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AB499E-C9A1-4E48-BF69-15CF938A7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61" y="2290033"/>
            <a:ext cx="3613078" cy="25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8E1F5AF-D432-4904-8EF3-8E58B1CA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53" y="2290034"/>
            <a:ext cx="3613078" cy="25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4C0A43-7EA6-4C5F-B831-B6A0C1A4F6C0}"/>
              </a:ext>
            </a:extLst>
          </p:cNvPr>
          <p:cNvSpPr/>
          <p:nvPr/>
        </p:nvSpPr>
        <p:spPr>
          <a:xfrm>
            <a:off x="1035826" y="169068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Dijkstra’s 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426CAF-46B1-4AC4-8D78-8ABE3CBF6985}"/>
              </a:ext>
            </a:extLst>
          </p:cNvPr>
          <p:cNvSpPr/>
          <p:nvPr/>
        </p:nvSpPr>
        <p:spPr>
          <a:xfrm>
            <a:off x="5191059" y="169068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Greedy Algorithm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C9DB8-CB8F-4CEA-AD67-D4927D0603FE}"/>
              </a:ext>
            </a:extLst>
          </p:cNvPr>
          <p:cNvSpPr/>
          <p:nvPr/>
        </p:nvSpPr>
        <p:spPr>
          <a:xfrm>
            <a:off x="9321410" y="169068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12083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C7E1-CB31-48DF-87CA-725044CE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705D6-026E-485F-B0A0-739FA7EF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63450"/>
          </a:xfrm>
        </p:spPr>
        <p:txBody>
          <a:bodyPr/>
          <a:lstStyle/>
          <a:p>
            <a:r>
              <a:rPr lang="en-US" altLang="zh-CN" dirty="0"/>
              <a:t>Also use a priority queue, but not just adding weights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E11FAB-BDC8-40B6-9CEA-55175ECAE8CC}"/>
                  </a:ext>
                </a:extLst>
              </p:cNvPr>
              <p:cNvSpPr/>
              <p:nvPr/>
            </p:nvSpPr>
            <p:spPr>
              <a:xfrm>
                <a:off x="3177320" y="2291758"/>
                <a:ext cx="45950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E11FAB-BDC8-40B6-9CEA-55175ECAE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20" y="2291758"/>
                <a:ext cx="4595081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6114FE2-F26B-4CEF-ADE8-C9A84F5431D2}"/>
              </a:ext>
            </a:extLst>
          </p:cNvPr>
          <p:cNvSpPr txBox="1"/>
          <p:nvPr/>
        </p:nvSpPr>
        <p:spPr>
          <a:xfrm>
            <a:off x="3007822" y="2967335"/>
            <a:ext cx="173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cost from starting point to vertex 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2B238-A69F-4E86-85F2-8F691D9001FA}"/>
              </a:ext>
            </a:extLst>
          </p:cNvPr>
          <p:cNvSpPr txBox="1"/>
          <p:nvPr/>
        </p:nvSpPr>
        <p:spPr>
          <a:xfrm>
            <a:off x="6975763" y="2967335"/>
            <a:ext cx="206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Heuristic estimate the cost from n to destination d 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38A59D-3BB9-4019-B8E9-2A0DAE1E194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873039" y="2691869"/>
            <a:ext cx="1255914" cy="27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A1A2BE-B56A-47FA-9110-EA8E8CE4ED3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542118" y="2691869"/>
            <a:ext cx="1463731" cy="27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4AEB8F5-8474-41A3-A651-559EFDEF9907}"/>
              </a:ext>
            </a:extLst>
          </p:cNvPr>
          <p:cNvSpPr txBox="1"/>
          <p:nvPr/>
        </p:nvSpPr>
        <p:spPr>
          <a:xfrm>
            <a:off x="9785466" y="3167390"/>
            <a:ext cx="206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Manhattan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Euclidean distance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3DE1B7-A20D-4CAC-BF5C-84CA84C722B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9035935" y="3429000"/>
            <a:ext cx="749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6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120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A* Algorithm</vt:lpstr>
      <vt:lpstr>A* Algorithm (cont)</vt:lpstr>
      <vt:lpstr>A* Algorithm (cont)</vt:lpstr>
      <vt:lpstr>A* Algorithm (cont)</vt:lpstr>
      <vt:lpstr>A* Algorithm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Jin</dc:creator>
  <cp:lastModifiedBy>hou runlin</cp:lastModifiedBy>
  <cp:revision>11</cp:revision>
  <dcterms:created xsi:type="dcterms:W3CDTF">2020-04-19T19:26:39Z</dcterms:created>
  <dcterms:modified xsi:type="dcterms:W3CDTF">2020-04-20T05:14:30Z</dcterms:modified>
</cp:coreProperties>
</file>