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8" r:id="rId13"/>
    <p:sldId id="259" r:id="rId14"/>
    <p:sldId id="260" r:id="rId15"/>
    <p:sldId id="27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02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 snapToGrid="0">
      <p:cViewPr varScale="1">
        <p:scale>
          <a:sx n="107" d="100"/>
          <a:sy n="107" d="100"/>
        </p:scale>
        <p:origin x="100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 descr="RU_LOGOTYPE_CMYK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353979"/>
            <a:ext cx="2908300" cy="78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5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23BF7-9F5A-9E42-B502-689AC6A1E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448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448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A2D79-D5B9-9E44-BC26-5C4012EF6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88343-B159-074D-B355-B61FD1A20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24AE8-78F8-144E-A4FE-553D35E59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DA8B8-D04C-214E-83CE-5B60915F9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261A5-F588-D34E-A84B-E514DA90C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C725B-9C86-6E43-AAF9-1A329DDB2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A03EE-8AFD-D547-9E71-0BD0BE6F9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F1C61-654F-EF4C-B7CF-635108DFC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7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5825F-7512-8045-B403-CF218AA20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4876800" y="98425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558800"/>
            <a:ext cx="9144000" cy="635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RU_LOGOTYPE_CMYK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132522"/>
            <a:ext cx="1435100" cy="3850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2"/>
          </a:solidFill>
          <a:latin typeface="+mn-lt"/>
          <a:ea typeface="ヒラギノ角ゴ Pro W3" charset="0"/>
          <a:cs typeface="Geneva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Geneva" charset="0"/>
          <a:cs typeface="Geneva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Geneva" charset="0"/>
          <a:cs typeface="Geneva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0941" y="1454726"/>
            <a:ext cx="7279341" cy="2095298"/>
          </a:xfrm>
        </p:spPr>
        <p:txBody>
          <a:bodyPr/>
          <a:lstStyle/>
          <a:p>
            <a:r>
              <a:rPr lang="en-US" sz="3600" dirty="0">
                <a:latin typeface="Arial" charset="0"/>
              </a:rPr>
              <a:t>Self-playing Snake Game Based on Pathfinding algorithms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3049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</a:rPr>
              <a:t>Yang Sui, </a:t>
            </a:r>
            <a:r>
              <a:rPr lang="en-US" altLang="zh-CN" dirty="0" err="1">
                <a:latin typeface="Arial" charset="0"/>
              </a:rPr>
              <a:t>Jin</a:t>
            </a:r>
            <a:r>
              <a:rPr lang="en-US" altLang="zh-CN" dirty="0">
                <a:latin typeface="Arial" charset="0"/>
              </a:rPr>
              <a:t> Xu, Runlin Hou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A6597-366C-4815-A2D0-21C29CB0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* </a:t>
            </a:r>
            <a:r>
              <a:rPr lang="en-US" altLang="zh-CN" dirty="0"/>
              <a:t>Algorithm (</a:t>
            </a:r>
            <a:r>
              <a:rPr lang="en-US" altLang="zh-CN" dirty="0" err="1"/>
              <a:t>cont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4" name="AutoShape 10">
            <a:extLst>
              <a:ext uri="{FF2B5EF4-FFF2-40B4-BE49-F238E27FC236}">
                <a16:creationId xmlns:a16="http://schemas.microsoft.com/office/drawing/2014/main" id="{0C981599-478F-4696-B7CF-0AA8F0D6CD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55552" cy="25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FFCBC8-59A7-4948-9B42-BC192A0AD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1" y="3001888"/>
            <a:ext cx="2474448" cy="216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6AC1B54-A724-4550-9A66-0D8716957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862" y="3001886"/>
            <a:ext cx="2630304" cy="21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A5DA39-F3DC-43E2-9085-E4B2E63DA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586" y="3001885"/>
            <a:ext cx="2514733" cy="21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9B79F8-B0B9-4982-9225-0B9651102D86}"/>
              </a:ext>
            </a:extLst>
          </p:cNvPr>
          <p:cNvSpPr/>
          <p:nvPr/>
        </p:nvSpPr>
        <p:spPr>
          <a:xfrm>
            <a:off x="699245" y="2055874"/>
            <a:ext cx="1757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Dijkstra’s Algorithm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6AA47F-92CB-43F3-B98A-07CB5BBF1DC1}"/>
              </a:ext>
            </a:extLst>
          </p:cNvPr>
          <p:cNvSpPr/>
          <p:nvPr/>
        </p:nvSpPr>
        <p:spPr>
          <a:xfrm>
            <a:off x="3541060" y="1901986"/>
            <a:ext cx="1631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Greedy</a:t>
            </a:r>
            <a:r>
              <a:rPr lang="en-US" altLang="zh-CN" dirty="0"/>
              <a:t> </a:t>
            </a:r>
            <a:r>
              <a:rPr lang="en-US" altLang="zh-CN" sz="1400" dirty="0"/>
              <a:t>Algorithm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AB7B6F-94B0-415A-ADC5-D4873B89922A}"/>
              </a:ext>
            </a:extLst>
          </p:cNvPr>
          <p:cNvSpPr/>
          <p:nvPr/>
        </p:nvSpPr>
        <p:spPr>
          <a:xfrm>
            <a:off x="6963282" y="1901986"/>
            <a:ext cx="1273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A*</a:t>
            </a:r>
            <a:r>
              <a:rPr lang="en-US" altLang="zh-CN" dirty="0"/>
              <a:t> </a:t>
            </a:r>
            <a:r>
              <a:rPr lang="en-US" altLang="zh-CN" sz="1400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36357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411E-2D06-471F-A99C-FBC41729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* </a:t>
            </a:r>
            <a:r>
              <a:rPr lang="en-US" altLang="zh-CN" dirty="0"/>
              <a:t>Algorithm (</a:t>
            </a:r>
            <a:r>
              <a:rPr lang="en-US" altLang="zh-CN" dirty="0" err="1"/>
              <a:t>cont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03E17-D0E4-4D69-A81F-5B3A1ECDF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45459"/>
          </a:xfrm>
        </p:spPr>
        <p:txBody>
          <a:bodyPr/>
          <a:lstStyle/>
          <a:p>
            <a:r>
              <a:rPr lang="en-US" altLang="zh-CN" dirty="0"/>
              <a:t>Also use a priority queue, but not just adding weights</a:t>
            </a:r>
            <a:endParaRPr lang="zh-CN" alt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471B998-1AD4-4517-B4FD-2587D9DECFED}"/>
                  </a:ext>
                </a:extLst>
              </p:cNvPr>
              <p:cNvSpPr/>
              <p:nvPr/>
            </p:nvSpPr>
            <p:spPr>
              <a:xfrm>
                <a:off x="457200" y="2844901"/>
                <a:ext cx="459508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471B998-1AD4-4517-B4FD-2587D9DEC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44901"/>
                <a:ext cx="4595081" cy="400110"/>
              </a:xfrm>
              <a:prstGeom prst="rect">
                <a:avLst/>
              </a:prstGeom>
              <a:blipFill>
                <a:blip r:embed="rId2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6733DF41-0DE1-408A-BAB9-ED58A832505A}"/>
              </a:ext>
            </a:extLst>
          </p:cNvPr>
          <p:cNvSpPr txBox="1"/>
          <p:nvPr/>
        </p:nvSpPr>
        <p:spPr>
          <a:xfrm>
            <a:off x="717524" y="3797650"/>
            <a:ext cx="17304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The cost from starting point to vertex n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99C08F-5F2A-4D4C-8827-1A643A65E017}"/>
              </a:ext>
            </a:extLst>
          </p:cNvPr>
          <p:cNvSpPr txBox="1"/>
          <p:nvPr/>
        </p:nvSpPr>
        <p:spPr>
          <a:xfrm>
            <a:off x="3820676" y="3785809"/>
            <a:ext cx="2060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Heuristic estimate the cost from n to destination d </a:t>
            </a:r>
            <a:endParaRPr lang="zh-CN" altLang="en-US" sz="14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C8C2014-F0E0-4F0C-AFC7-3F017CFBE0DC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582741" y="3282437"/>
            <a:ext cx="995479" cy="515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4A64BDF-E9C5-419B-B3E6-4D523E34AE0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729318" y="3282437"/>
            <a:ext cx="1121444" cy="503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DD238AE-64FC-4480-BB51-97F8541EE6B0}"/>
              </a:ext>
            </a:extLst>
          </p:cNvPr>
          <p:cNvSpPr txBox="1"/>
          <p:nvPr/>
        </p:nvSpPr>
        <p:spPr>
          <a:xfrm>
            <a:off x="6526875" y="3893531"/>
            <a:ext cx="2060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Manhattan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Euclidean distance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C786433-5294-4EF2-9A9D-687E0BBD8066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880848" y="4155141"/>
            <a:ext cx="6460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54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Hamilton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Hamiltonian cycle, also called a Hamiltonian circuit, through a 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dirty="0"/>
              <a:t>that visits each node exactly once</a:t>
            </a:r>
            <a:r>
              <a:rPr lang="en-US" altLang="zh-CN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90" y="2404917"/>
            <a:ext cx="3871256" cy="1634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18" y="4039149"/>
            <a:ext cx="3081482" cy="26019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6977" y="5042336"/>
            <a:ext cx="266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Snake</a:t>
            </a:r>
            <a:r>
              <a:rPr lang="zh-CN" altLang="en-US" dirty="0"/>
              <a:t> </a:t>
            </a:r>
            <a:r>
              <a:rPr lang="en-US" altLang="zh-CN" dirty="0"/>
              <a:t>Game:</a:t>
            </a:r>
            <a:r>
              <a:rPr lang="zh-CN" altLang="en-US" dirty="0"/>
              <a:t>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68436" y="4641273"/>
            <a:ext cx="1094509" cy="27709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608618" y="5042336"/>
            <a:ext cx="1094509" cy="27709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08618" y="5226903"/>
            <a:ext cx="1488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INITIAL</a:t>
            </a:r>
            <a:r>
              <a:rPr lang="zh-CN" altLang="en-US" dirty="0"/>
              <a:t> </a:t>
            </a:r>
            <a:r>
              <a:rPr lang="en-US" altLang="zh-CN" dirty="0"/>
              <a:t>SNAKE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07059" y="4765238"/>
            <a:ext cx="120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22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Hamilton</a:t>
            </a:r>
            <a:r>
              <a:rPr lang="zh-CN" altLang="en-US" dirty="0"/>
              <a:t> </a:t>
            </a:r>
            <a:r>
              <a:rPr lang="en-US" altLang="zh-CN" dirty="0"/>
              <a:t>circle.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17" y="1634836"/>
            <a:ext cx="6214165" cy="4533900"/>
          </a:xfrm>
        </p:spPr>
      </p:pic>
      <p:sp>
        <p:nvSpPr>
          <p:cNvPr id="5" name="TextBox 4"/>
          <p:cNvSpPr txBox="1"/>
          <p:nvPr/>
        </p:nvSpPr>
        <p:spPr>
          <a:xfrm>
            <a:off x="4765964" y="2343656"/>
            <a:ext cx="1163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7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Way: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Longest</a:t>
            </a:r>
            <a:r>
              <a:rPr lang="zh-CN" altLang="en-US" dirty="0"/>
              <a:t> </a:t>
            </a:r>
            <a:r>
              <a:rPr lang="en-US" altLang="zh-CN" dirty="0"/>
              <a:t>Way.</a:t>
            </a:r>
            <a:endParaRPr lang="en-US" dirty="0"/>
          </a:p>
        </p:txBody>
      </p:sp>
      <p:pic>
        <p:nvPicPr>
          <p:cNvPr id="5" name="Picture 2" descr="https://raw.githubusercontent.com/chuyangliu/snake/master/docs/images/take_shortcut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5" y="1665335"/>
            <a:ext cx="6152059" cy="444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422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10F8E-6E35-42B8-BB59-3A5CFE98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568C3-5111-4938-9DFA-03727DE3D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0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2DA31-A53A-4FB8-81E7-E92F5E56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6470"/>
            <a:ext cx="8229600" cy="808038"/>
          </a:xfrm>
        </p:spPr>
        <p:txBody>
          <a:bodyPr/>
          <a:lstStyle/>
          <a:p>
            <a:r>
              <a:rPr lang="en-US" dirty="0"/>
              <a:t>Snake Game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D1698-EAB3-4EEE-AE60-F804B6E64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91554"/>
            <a:ext cx="8229600" cy="4533900"/>
          </a:xfrm>
        </p:spPr>
        <p:txBody>
          <a:bodyPr/>
          <a:lstStyle/>
          <a:p>
            <a:r>
              <a:rPr lang="en-US" altLang="zh-CN" dirty="0"/>
              <a:t>Snake Game can be divided into several parts:</a:t>
            </a:r>
          </a:p>
          <a:p>
            <a:pPr lvl="1"/>
            <a:r>
              <a:rPr lang="en-US" altLang="zh-CN" dirty="0"/>
              <a:t>Map</a:t>
            </a:r>
          </a:p>
          <a:p>
            <a:pPr lvl="1"/>
            <a:r>
              <a:rPr lang="en-US" altLang="zh-CN" dirty="0"/>
              <a:t>Snake</a:t>
            </a:r>
          </a:p>
          <a:p>
            <a:pPr lvl="1"/>
            <a:r>
              <a:rPr lang="en-US" altLang="zh-CN" dirty="0"/>
              <a:t>Food</a:t>
            </a:r>
          </a:p>
          <a:p>
            <a:endParaRPr lang="en-US" altLang="zh-CN" dirty="0"/>
          </a:p>
          <a:p>
            <a:r>
              <a:rPr lang="en-US" altLang="zh-CN" dirty="0"/>
              <a:t>Implement Snake Game using Graph Theory</a:t>
            </a:r>
          </a:p>
          <a:p>
            <a:pPr lvl="1"/>
            <a:r>
              <a:rPr lang="en-US" altLang="zh-CN" dirty="0"/>
              <a:t>Map, </a:t>
            </a:r>
            <a:r>
              <a:rPr lang="en-US" altLang="zh-CN" dirty="0" err="1"/>
              <a:t>undrectied</a:t>
            </a:r>
            <a:r>
              <a:rPr lang="en-US" altLang="zh-CN" dirty="0"/>
              <a:t> graph, each edge weights is 1, wall will be marked out as broken vertices</a:t>
            </a:r>
          </a:p>
          <a:p>
            <a:pPr lvl="1"/>
            <a:r>
              <a:rPr lang="en-US" altLang="zh-CN" dirty="0"/>
              <a:t>Snake, body of snake would also be marked as broken vertices</a:t>
            </a:r>
          </a:p>
          <a:p>
            <a:pPr lvl="1"/>
            <a:r>
              <a:rPr lang="en-US" altLang="zh-CN" dirty="0"/>
              <a:t>Food, marked as a normal </a:t>
            </a:r>
            <a:r>
              <a:rPr lang="en-US" altLang="zh-CN" dirty="0" err="1"/>
              <a:t>vertice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6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512FD-E1B9-4053-A3D5-0CE1409C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628195"/>
            <a:ext cx="8229600" cy="808038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00EC1-547A-419F-B6DA-879E7780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" y="4542595"/>
            <a:ext cx="8229600" cy="1407459"/>
          </a:xfrm>
        </p:spPr>
        <p:txBody>
          <a:bodyPr/>
          <a:lstStyle/>
          <a:p>
            <a:r>
              <a:rPr lang="en-US" dirty="0"/>
              <a:t>Implement an AI for the snake</a:t>
            </a:r>
          </a:p>
          <a:p>
            <a:pPr lvl="1"/>
            <a:r>
              <a:rPr lang="en-US" dirty="0"/>
              <a:t>Get score</a:t>
            </a:r>
          </a:p>
          <a:p>
            <a:pPr lvl="1"/>
            <a:r>
              <a:rPr lang="en-US" dirty="0"/>
              <a:t>Be alive</a:t>
            </a:r>
          </a:p>
          <a:p>
            <a:pPr lvl="1"/>
            <a:endParaRPr 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E419286-2BEF-4ACD-95AC-3E79D512B8BF}"/>
              </a:ext>
            </a:extLst>
          </p:cNvPr>
          <p:cNvSpPr txBox="1">
            <a:spLocks/>
          </p:cNvSpPr>
          <p:nvPr/>
        </p:nvSpPr>
        <p:spPr bwMode="auto">
          <a:xfrm>
            <a:off x="310896" y="612509"/>
            <a:ext cx="8229600" cy="808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+mj-lt"/>
                <a:ea typeface="ヒラギノ角ゴ Pro W3" charset="0"/>
                <a:cs typeface="Genev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Principle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96ED342-E43D-4986-A3DF-3DDD4F0F3E04}"/>
              </a:ext>
            </a:extLst>
          </p:cNvPr>
          <p:cNvSpPr txBox="1">
            <a:spLocks/>
          </p:cNvSpPr>
          <p:nvPr/>
        </p:nvSpPr>
        <p:spPr bwMode="auto">
          <a:xfrm>
            <a:off x="310896" y="1526909"/>
            <a:ext cx="8229600" cy="140745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2"/>
                </a:solidFill>
                <a:latin typeface="+mn-lt"/>
                <a:ea typeface="ヒラギノ角ゴ Pro W3" charset="0"/>
                <a:cs typeface="Geneva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en-US" sz="1800" kern="0" dirty="0"/>
              <a:t>Snake length will start as 3</a:t>
            </a:r>
          </a:p>
          <a:p>
            <a:endParaRPr lang="en-US" sz="1800" kern="0" dirty="0"/>
          </a:p>
          <a:p>
            <a:r>
              <a:rPr lang="en-US" sz="1800" kern="0" dirty="0"/>
              <a:t>Food will generate after the last food was taken</a:t>
            </a:r>
          </a:p>
          <a:p>
            <a:endParaRPr lang="en-US" sz="1800" kern="0" dirty="0"/>
          </a:p>
          <a:p>
            <a:r>
              <a:rPr lang="en-US" sz="1800" kern="0" dirty="0"/>
              <a:t>The snake can not hit the wall and its own body</a:t>
            </a:r>
          </a:p>
          <a:p>
            <a:pPr marL="457200" lvl="1" indent="0">
              <a:buNone/>
            </a:pPr>
            <a:endParaRPr lang="en-US" sz="1800" kern="0" dirty="0"/>
          </a:p>
          <a:p>
            <a:pPr lvl="1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410547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F8896-0B88-4AB6-8024-20CDA66A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Breadth-First Search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23BB0-BC06-4A3D-A36D-E72400252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187388"/>
          </a:xfrm>
        </p:spPr>
        <p:txBody>
          <a:bodyPr/>
          <a:lstStyle/>
          <a:p>
            <a:r>
              <a:rPr lang="en-US" dirty="0"/>
              <a:t>BFS will try to traversal all the map to find the target.</a:t>
            </a:r>
          </a:p>
          <a:p>
            <a:endParaRPr lang="en-US" dirty="0"/>
          </a:p>
          <a:p>
            <a:r>
              <a:rPr lang="en-US" dirty="0"/>
              <a:t>All the vertices that is going to be visit will be added to a FIFO queue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7D97E1-41CB-4B7A-B2AB-380F61A38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69"/>
          <a:stretch/>
        </p:blipFill>
        <p:spPr>
          <a:xfrm>
            <a:off x="4939552" y="3204882"/>
            <a:ext cx="2626681" cy="24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2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0DE62-5835-4FCC-B334-EAD68810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Breadth-First Search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75684-8B7B-45DB-8F2F-7E651873B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the root </a:t>
            </a:r>
            <a:r>
              <a:rPr lang="en-US" dirty="0" err="1"/>
              <a:t>vertice</a:t>
            </a:r>
            <a:endParaRPr lang="en-US" dirty="0"/>
          </a:p>
          <a:p>
            <a:endParaRPr lang="en-US" dirty="0"/>
          </a:p>
          <a:p>
            <a:r>
              <a:rPr lang="en-US" dirty="0"/>
              <a:t>Visit the adjacencies of root </a:t>
            </a:r>
            <a:r>
              <a:rPr lang="en-US" dirty="0" err="1"/>
              <a:t>vertice</a:t>
            </a:r>
            <a:endParaRPr lang="en-US" dirty="0"/>
          </a:p>
          <a:p>
            <a:endParaRPr lang="en-US" dirty="0"/>
          </a:p>
          <a:p>
            <a:r>
              <a:rPr lang="en-US" dirty="0"/>
              <a:t>Visit the adjacencies of adjacencies until there is no un-visited vertices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7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EF459-C42D-471F-902B-70E9C470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on Snake Game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A9DEB-8C8F-445C-B031-4595B621B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Connected(</a:t>
            </a:r>
            <a:r>
              <a:rPr lang="en-US" dirty="0" err="1"/>
              <a:t>ver</a:t>
            </a:r>
            <a:r>
              <a:rPr lang="en-US" dirty="0"/>
              <a:t>) will return a list that the vertices </a:t>
            </a:r>
            <a:r>
              <a:rPr lang="en-US" dirty="0" err="1"/>
              <a:t>ver</a:t>
            </a:r>
            <a:r>
              <a:rPr lang="en-US" dirty="0"/>
              <a:t> is connected to</a:t>
            </a:r>
          </a:p>
          <a:p>
            <a:pPr lvl="1"/>
            <a:r>
              <a:rPr lang="en-US" dirty="0"/>
              <a:t>It will be avoided to return where the vertices is wall or been occupied by body</a:t>
            </a:r>
          </a:p>
          <a:p>
            <a:r>
              <a:rPr lang="en-US" dirty="0" err="1"/>
              <a:t>Bfs</a:t>
            </a:r>
            <a:r>
              <a:rPr lang="en-US" dirty="0"/>
              <a:t>(a, b) will find the shortest path from a to b using BFS</a:t>
            </a:r>
          </a:p>
          <a:p>
            <a:endParaRPr lang="en-US" dirty="0"/>
          </a:p>
          <a:p>
            <a:r>
              <a:rPr lang="en-US" dirty="0"/>
              <a:t>Strategy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target would be the food</a:t>
            </a:r>
          </a:p>
          <a:p>
            <a:pPr lvl="1"/>
            <a:r>
              <a:rPr lang="en-US" dirty="0"/>
              <a:t>If there is no path to the food, trace tail</a:t>
            </a:r>
          </a:p>
          <a:p>
            <a:pPr lvl="1"/>
            <a:r>
              <a:rPr lang="en-US" dirty="0"/>
              <a:t>If there is no path to tail, randomly walk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6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10C69-C89B-4B24-AA0E-0C4BAFEE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* </a:t>
            </a:r>
            <a:r>
              <a:rPr lang="en-US" altLang="zh-CN" dirty="0"/>
              <a:t>Algorithm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81B5C9-18A9-48A5-8E70-871139DA8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Dijkstra’s Algorithm + Greedy Algorithm</a:t>
            </a:r>
          </a:p>
          <a:p>
            <a:endParaRPr lang="en-US" dirty="0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A3C63FEB-95DF-4C96-87D5-20B850C20F3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67023"/>
            <a:ext cx="7153017" cy="34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43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58522-5CBC-4DAE-B9E6-34DF449B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* </a:t>
            </a:r>
            <a:r>
              <a:rPr lang="en-US" altLang="zh-CN" dirty="0"/>
              <a:t>Algorithm (</a:t>
            </a:r>
            <a:r>
              <a:rPr lang="en-US" altLang="zh-CN" dirty="0" err="1"/>
              <a:t>cont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0733F-A9A4-484B-9B65-34E1AAF23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Dijkstra’s Algorithm + Greedy Algorithm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011A9C9-796C-445C-A766-C40774C034C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5101"/>
            <a:ext cx="7140801" cy="34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76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B620D-63AF-4149-AEE5-C25AA83A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* </a:t>
            </a:r>
            <a:r>
              <a:rPr lang="en-US" altLang="zh-CN" dirty="0"/>
              <a:t>Algorithm (</a:t>
            </a:r>
            <a:r>
              <a:rPr lang="en-US" altLang="zh-CN" dirty="0" err="1"/>
              <a:t>cont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9EB2C-2463-4CD2-9D10-EC7E52F0C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1714500"/>
            <a:ext cx="8229600" cy="45339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Dijkstra’s Algorithm</a:t>
            </a:r>
          </a:p>
          <a:p>
            <a:r>
              <a:rPr lang="en-US" altLang="zh-CN" dirty="0"/>
              <a:t>All possible directions</a:t>
            </a:r>
          </a:p>
          <a:p>
            <a:r>
              <a:rPr lang="en-US" altLang="zh-CN" dirty="0"/>
              <a:t>Always shortest</a:t>
            </a:r>
          </a:p>
          <a:p>
            <a:r>
              <a:rPr lang="en-US" altLang="zh-CN" dirty="0"/>
              <a:t>Slow</a:t>
            </a:r>
          </a:p>
          <a:p>
            <a:endParaRPr 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E137B5-C01C-4F71-8CCE-0398F7326449}"/>
              </a:ext>
            </a:extLst>
          </p:cNvPr>
          <p:cNvSpPr txBox="1">
            <a:spLocks/>
          </p:cNvSpPr>
          <p:nvPr/>
        </p:nvSpPr>
        <p:spPr>
          <a:xfrm>
            <a:off x="4409902" y="1734344"/>
            <a:ext cx="49197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chemeClr val="tx2"/>
                </a:solidFill>
              </a:rPr>
              <a:t>Greedy Algorithm</a:t>
            </a:r>
          </a:p>
          <a:p>
            <a:pPr>
              <a:spcBef>
                <a:spcPct val="20000"/>
              </a:spcBef>
            </a:pPr>
            <a:r>
              <a:rPr lang="en-US" altLang="zh-CN" sz="2200" dirty="0">
                <a:solidFill>
                  <a:schemeClr val="tx2"/>
                </a:solidFill>
              </a:rPr>
              <a:t>The most possible direction</a:t>
            </a:r>
          </a:p>
          <a:p>
            <a:pPr>
              <a:spcBef>
                <a:spcPct val="20000"/>
              </a:spcBef>
            </a:pPr>
            <a:r>
              <a:rPr lang="en-US" altLang="zh-CN" sz="2200" dirty="0">
                <a:solidFill>
                  <a:schemeClr val="tx2"/>
                </a:solidFill>
              </a:rPr>
              <a:t>Not guaranteed shortest</a:t>
            </a:r>
          </a:p>
          <a:p>
            <a:pPr>
              <a:spcBef>
                <a:spcPct val="20000"/>
              </a:spcBef>
            </a:pPr>
            <a:r>
              <a:rPr lang="en-US" altLang="zh-CN" sz="2200" dirty="0">
                <a:solidFill>
                  <a:schemeClr val="tx2"/>
                </a:solidFill>
              </a:rPr>
              <a:t>Fast</a:t>
            </a:r>
          </a:p>
          <a:p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071C1D4-F2B0-4D45-94C6-9A635CE9A6CB}"/>
              </a:ext>
            </a:extLst>
          </p:cNvPr>
          <p:cNvSpPr txBox="1">
            <a:spLocks/>
          </p:cNvSpPr>
          <p:nvPr/>
        </p:nvSpPr>
        <p:spPr>
          <a:xfrm>
            <a:off x="555812" y="4507927"/>
            <a:ext cx="7951694" cy="103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Use a heuristic function to guide the Dijkstra’s searching path</a:t>
            </a:r>
          </a:p>
        </p:txBody>
      </p:sp>
    </p:spTree>
    <p:extLst>
      <p:ext uri="{BB962C8B-B14F-4D97-AF65-F5344CB8AC3E}">
        <p14:creationId xmlns:p14="http://schemas.microsoft.com/office/powerpoint/2010/main" val="1504179762"/>
      </p:ext>
    </p:extLst>
  </p:cSld>
  <p:clrMapOvr>
    <a:masterClrMapping/>
  </p:clrMapOvr>
</p:sld>
</file>

<file path=ppt/theme/theme1.xml><?xml version="1.0" encoding="utf-8"?>
<a:theme xmlns:a="http://schemas.openxmlformats.org/drawingml/2006/main" name="RU_template_logotype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6" id="{80F14C0B-AE0F-CD42-9EF4-8CE5E7DC146F}" vid="{A4D62A20-38FF-AC43-8AA3-2DA467CAF3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RU_template_Logotype_4x3 standard</Template>
  <TotalTime>377</TotalTime>
  <Words>409</Words>
  <Application>Microsoft Office PowerPoint</Application>
  <PresentationFormat>全屏显示(4:3)</PresentationFormat>
  <Paragraphs>75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Wingdings</vt:lpstr>
      <vt:lpstr>RU_template_logotype</vt:lpstr>
      <vt:lpstr>Self-playing Snake Game Based on Pathfinding algorithms</vt:lpstr>
      <vt:lpstr>Snake Game</vt:lpstr>
      <vt:lpstr>Purpose</vt:lpstr>
      <vt:lpstr>Breadth-First Search</vt:lpstr>
      <vt:lpstr>Breadth-First Search</vt:lpstr>
      <vt:lpstr>Implementation on Snake Game</vt:lpstr>
      <vt:lpstr>A* Algorithm</vt:lpstr>
      <vt:lpstr>A* Algorithm (cont)</vt:lpstr>
      <vt:lpstr>A* Algorithm (cont)</vt:lpstr>
      <vt:lpstr>A* Algorithm (cont)</vt:lpstr>
      <vt:lpstr>A* Algorithm (cont)</vt:lpstr>
      <vt:lpstr>Hamilton Algorithm</vt:lpstr>
      <vt:lpstr>Build the Hamilton circle.</vt:lpstr>
      <vt:lpstr>Short Way: Not always Longest Way.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hou runlin</cp:lastModifiedBy>
  <cp:revision>15</cp:revision>
  <dcterms:created xsi:type="dcterms:W3CDTF">2018-06-04T14:01:14Z</dcterms:created>
  <dcterms:modified xsi:type="dcterms:W3CDTF">2020-04-20T07:36:25Z</dcterms:modified>
</cp:coreProperties>
</file>