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59" r:id="rId15"/>
    <p:sldId id="260" r:id="rId16"/>
    <p:sldId id="273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864CC-68AE-4A74-A217-6EE698C046D3}" v="11" dt="2020-04-21T03:28:06.775"/>
    <p1510:client id="{620D606A-4DBC-47C7-9893-E7FDC8962725}" v="159" dt="2020-04-21T03:34:50.487"/>
    <p1510:client id="{63581ED5-3B60-4E15-A69D-703C71861C5A}" v="336" vWet="336" dt="2020-04-21T03:34:4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Jin" userId="fe9f6d303956ff02" providerId="LiveId" clId="{2E9864CC-68AE-4A74-A217-6EE698C046D3}"/>
    <pc:docChg chg="modSld">
      <pc:chgData name="Xu Jin" userId="fe9f6d303956ff02" providerId="LiveId" clId="{2E9864CC-68AE-4A74-A217-6EE698C046D3}" dt="2020-04-21T03:28:06.775" v="10" actId="20577"/>
      <pc:docMkLst>
        <pc:docMk/>
      </pc:docMkLst>
      <pc:sldChg chg="modSp mod">
        <pc:chgData name="Xu Jin" userId="fe9f6d303956ff02" providerId="LiveId" clId="{2E9864CC-68AE-4A74-A217-6EE698C046D3}" dt="2020-04-21T03:28:06.775" v="10" actId="20577"/>
        <pc:sldMkLst>
          <pc:docMk/>
          <pc:sldMk cId="3962218666" sldId="274"/>
        </pc:sldMkLst>
        <pc:spChg chg="mod">
          <ac:chgData name="Xu Jin" userId="fe9f6d303956ff02" providerId="LiveId" clId="{2E9864CC-68AE-4A74-A217-6EE698C046D3}" dt="2020-04-21T03:28:06.775" v="10" actId="20577"/>
          <ac:spMkLst>
            <pc:docMk/>
            <pc:sldMk cId="3962218666" sldId="274"/>
            <ac:spMk id="4" creationId="{4C6A8143-1FF6-4C8E-9CD2-E454E2B8AD25}"/>
          </ac:spMkLst>
        </pc:spChg>
      </pc:sldChg>
    </pc:docChg>
  </pc:docChgLst>
  <pc:docChgLst>
    <pc:chgData name="hou runlin" userId="67e42b7db77974b8" providerId="LiveId" clId="{620D606A-4DBC-47C7-9893-E7FDC8962725}"/>
    <pc:docChg chg="undo custSel addSld modSld">
      <pc:chgData name="hou runlin" userId="67e42b7db77974b8" providerId="LiveId" clId="{620D606A-4DBC-47C7-9893-E7FDC8962725}" dt="2020-04-21T03:34:50.487" v="159" actId="20577"/>
      <pc:docMkLst>
        <pc:docMk/>
      </pc:docMkLst>
      <pc:sldChg chg="addSp modSp">
        <pc:chgData name="hou runlin" userId="67e42b7db77974b8" providerId="LiveId" clId="{620D606A-4DBC-47C7-9893-E7FDC8962725}" dt="2020-04-21T03:22:40.322" v="71" actId="1076"/>
        <pc:sldMkLst>
          <pc:docMk/>
          <pc:sldMk cId="2681228621" sldId="261"/>
        </pc:sldMkLst>
        <pc:spChg chg="add mod">
          <ac:chgData name="hou runlin" userId="67e42b7db77974b8" providerId="LiveId" clId="{620D606A-4DBC-47C7-9893-E7FDC8962725}" dt="2020-04-21T03:22:40.322" v="71" actId="1076"/>
          <ac:spMkLst>
            <pc:docMk/>
            <pc:sldMk cId="2681228621" sldId="261"/>
            <ac:spMk id="6" creationId="{E88380E5-C715-4DC6-98E6-35A2C553F5AF}"/>
          </ac:spMkLst>
        </pc:spChg>
      </pc:sldChg>
      <pc:sldChg chg="modSp">
        <pc:chgData name="hou runlin" userId="67e42b7db77974b8" providerId="LiveId" clId="{620D606A-4DBC-47C7-9893-E7FDC8962725}" dt="2020-04-21T03:21:19.336" v="0" actId="20577"/>
        <pc:sldMkLst>
          <pc:docMk/>
          <pc:sldMk cId="4105474880" sldId="270"/>
        </pc:sldMkLst>
        <pc:spChg chg="mod">
          <ac:chgData name="hou runlin" userId="67e42b7db77974b8" providerId="LiveId" clId="{620D606A-4DBC-47C7-9893-E7FDC8962725}" dt="2020-04-21T03:21:19.336" v="0" actId="20577"/>
          <ac:spMkLst>
            <pc:docMk/>
            <pc:sldMk cId="4105474880" sldId="270"/>
            <ac:spMk id="3" creationId="{B4600EC1-547A-419F-B6DA-879E77802D42}"/>
          </ac:spMkLst>
        </pc:spChg>
      </pc:sldChg>
      <pc:sldChg chg="addSp modSp">
        <pc:chgData name="hou runlin" userId="67e42b7db77974b8" providerId="LiveId" clId="{620D606A-4DBC-47C7-9893-E7FDC8962725}" dt="2020-04-21T03:25:31.631" v="85" actId="5793"/>
        <pc:sldMkLst>
          <pc:docMk/>
          <pc:sldMk cId="1180424995" sldId="273"/>
        </pc:sldMkLst>
        <pc:spChg chg="mod">
          <ac:chgData name="hou runlin" userId="67e42b7db77974b8" providerId="LiveId" clId="{620D606A-4DBC-47C7-9893-E7FDC8962725}" dt="2020-04-21T03:25:31.631" v="85" actId="5793"/>
          <ac:spMkLst>
            <pc:docMk/>
            <pc:sldMk cId="1180424995" sldId="273"/>
            <ac:spMk id="3" creationId="{F71B3A39-8DA3-445D-8A0C-34D452A5EF01}"/>
          </ac:spMkLst>
        </pc:spChg>
        <pc:spChg chg="mod">
          <ac:chgData name="hou runlin" userId="67e42b7db77974b8" providerId="LiveId" clId="{620D606A-4DBC-47C7-9893-E7FDC8962725}" dt="2020-04-21T03:23:50.622" v="82" actId="1076"/>
          <ac:spMkLst>
            <pc:docMk/>
            <pc:sldMk cId="1180424995" sldId="273"/>
            <ac:spMk id="11" creationId="{CD166E5B-ADCF-44FC-B619-FD84479C948F}"/>
          </ac:spMkLst>
        </pc:spChg>
        <pc:picChg chg="mod">
          <ac:chgData name="hou runlin" userId="67e42b7db77974b8" providerId="LiveId" clId="{620D606A-4DBC-47C7-9893-E7FDC8962725}" dt="2020-04-21T03:23:46.792" v="81" actId="1076"/>
          <ac:picMkLst>
            <pc:docMk/>
            <pc:sldMk cId="1180424995" sldId="273"/>
            <ac:picMk id="5" creationId="{0821F06D-EAB6-4070-9F32-663BA4E7D19E}"/>
          </ac:picMkLst>
        </pc:picChg>
        <pc:picChg chg="add mod">
          <ac:chgData name="hou runlin" userId="67e42b7db77974b8" providerId="LiveId" clId="{620D606A-4DBC-47C7-9893-E7FDC8962725}" dt="2020-04-21T03:23:42.003" v="80" actId="1076"/>
          <ac:picMkLst>
            <pc:docMk/>
            <pc:sldMk cId="1180424995" sldId="273"/>
            <ac:picMk id="6" creationId="{12199FE2-7710-4841-B1AF-3471963CD2F6}"/>
          </ac:picMkLst>
        </pc:picChg>
      </pc:sldChg>
      <pc:sldChg chg="modSp">
        <pc:chgData name="hou runlin" userId="67e42b7db77974b8" providerId="LiveId" clId="{620D606A-4DBC-47C7-9893-E7FDC8962725}" dt="2020-04-21T03:29:00.064" v="131" actId="20577"/>
        <pc:sldMkLst>
          <pc:docMk/>
          <pc:sldMk cId="3962218666" sldId="274"/>
        </pc:sldMkLst>
        <pc:spChg chg="mod">
          <ac:chgData name="hou runlin" userId="67e42b7db77974b8" providerId="LiveId" clId="{620D606A-4DBC-47C7-9893-E7FDC8962725}" dt="2020-04-21T03:29:00.064" v="131" actId="20577"/>
          <ac:spMkLst>
            <pc:docMk/>
            <pc:sldMk cId="3962218666" sldId="274"/>
            <ac:spMk id="4" creationId="{4C6A8143-1FF6-4C8E-9CD2-E454E2B8AD25}"/>
          </ac:spMkLst>
        </pc:spChg>
      </pc:sldChg>
      <pc:sldChg chg="modSp new">
        <pc:chgData name="hou runlin" userId="67e42b7db77974b8" providerId="LiveId" clId="{620D606A-4DBC-47C7-9893-E7FDC8962725}" dt="2020-04-21T03:34:50.487" v="159" actId="20577"/>
        <pc:sldMkLst>
          <pc:docMk/>
          <pc:sldMk cId="1338661304" sldId="275"/>
        </pc:sldMkLst>
        <pc:spChg chg="mod">
          <ac:chgData name="hou runlin" userId="67e42b7db77974b8" providerId="LiveId" clId="{620D606A-4DBC-47C7-9893-E7FDC8962725}" dt="2020-04-21T03:34:04.327" v="142" actId="20577"/>
          <ac:spMkLst>
            <pc:docMk/>
            <pc:sldMk cId="1338661304" sldId="275"/>
            <ac:spMk id="2" creationId="{7ACF3F54-314D-4B51-BAB5-2D401A9BE15F}"/>
          </ac:spMkLst>
        </pc:spChg>
        <pc:spChg chg="mod">
          <ac:chgData name="hou runlin" userId="67e42b7db77974b8" providerId="LiveId" clId="{620D606A-4DBC-47C7-9893-E7FDC8962725}" dt="2020-04-21T03:34:50.487" v="159" actId="20577"/>
          <ac:spMkLst>
            <pc:docMk/>
            <pc:sldMk cId="1338661304" sldId="275"/>
            <ac:spMk id="3" creationId="{8DEC323F-4ACE-4F05-96F1-D48611846BE8}"/>
          </ac:spMkLst>
        </pc:spChg>
      </pc:sldChg>
    </pc:docChg>
  </pc:docChgLst>
  <pc:docChgLst>
    <pc:chgData name="Guest User" providerId="Windows Live" clId="Web-{63581ED5-3B60-4E15-A69D-703C71861C5A}"/>
    <pc:docChg chg="addSld modSld">
      <pc:chgData name="Guest User" userId="" providerId="Windows Live" clId="Web-{63581ED5-3B60-4E15-A69D-703C71861C5A}" dt="2020-04-21T03:34:40.924" v="327" actId="20577"/>
      <pc:docMkLst>
        <pc:docMk/>
      </pc:docMkLst>
      <pc:sldChg chg="modSp">
        <pc:chgData name="Guest User" userId="" providerId="Windows Live" clId="Web-{63581ED5-3B60-4E15-A69D-703C71861C5A}" dt="2020-04-21T03:34:40.924" v="327" actId="20577"/>
        <pc:sldMkLst>
          <pc:docMk/>
          <pc:sldMk cId="523122257" sldId="258"/>
        </pc:sldMkLst>
        <pc:spChg chg="mod">
          <ac:chgData name="Guest User" userId="" providerId="Windows Live" clId="Web-{63581ED5-3B60-4E15-A69D-703C71861C5A}" dt="2020-04-21T03:34:40.924" v="327" actId="20577"/>
          <ac:spMkLst>
            <pc:docMk/>
            <pc:sldMk cId="523122257" sldId="258"/>
            <ac:spMk id="2" creationId="{00000000-0000-0000-0000-000000000000}"/>
          </ac:spMkLst>
        </pc:spChg>
      </pc:sldChg>
      <pc:sldChg chg="modSp">
        <pc:chgData name="Guest User" userId="" providerId="Windows Live" clId="Web-{63581ED5-3B60-4E15-A69D-703C71861C5A}" dt="2020-04-21T03:32:43.605" v="246" actId="20577"/>
        <pc:sldMkLst>
          <pc:docMk/>
          <pc:sldMk cId="912106751" sldId="271"/>
        </pc:sldMkLst>
        <pc:spChg chg="mod">
          <ac:chgData name="Guest User" userId="" providerId="Windows Live" clId="Web-{63581ED5-3B60-4E15-A69D-703C71861C5A}" dt="2020-04-21T03:32:43.605" v="246" actId="20577"/>
          <ac:spMkLst>
            <pc:docMk/>
            <pc:sldMk cId="912106751" sldId="271"/>
            <ac:spMk id="2" creationId="{E5510F8E-6E35-42B8-BB59-3A5CFE98322B}"/>
          </ac:spMkLst>
        </pc:spChg>
      </pc:sldChg>
      <pc:sldChg chg="modSp">
        <pc:chgData name="Guest User" userId="" providerId="Windows Live" clId="Web-{63581ED5-3B60-4E15-A69D-703C71861C5A}" dt="2020-04-21T03:31:43.992" v="216" actId="20577"/>
        <pc:sldMkLst>
          <pc:docMk/>
          <pc:sldMk cId="1180424995" sldId="273"/>
        </pc:sldMkLst>
        <pc:spChg chg="mod">
          <ac:chgData name="Guest User" userId="" providerId="Windows Live" clId="Web-{63581ED5-3B60-4E15-A69D-703C71861C5A}" dt="2020-04-21T03:31:43.992" v="216" actId="20577"/>
          <ac:spMkLst>
            <pc:docMk/>
            <pc:sldMk cId="1180424995" sldId="273"/>
            <ac:spMk id="2" creationId="{4CECF036-7E2A-421F-A661-48C48A888582}"/>
          </ac:spMkLst>
        </pc:spChg>
      </pc:sldChg>
      <pc:sldChg chg="addSp delSp modSp add replId">
        <pc:chgData name="Guest User" userId="" providerId="Windows Live" clId="Web-{63581ED5-3B60-4E15-A69D-703C71861C5A}" dt="2020-04-21T03:29:36.328" v="210" actId="20577"/>
        <pc:sldMkLst>
          <pc:docMk/>
          <pc:sldMk cId="3962218666" sldId="274"/>
        </pc:sldMkLst>
        <pc:spChg chg="mod">
          <ac:chgData name="Guest User" userId="" providerId="Windows Live" clId="Web-{63581ED5-3B60-4E15-A69D-703C71861C5A}" dt="2020-04-21T03:20:57.846" v="19" actId="20577"/>
          <ac:spMkLst>
            <pc:docMk/>
            <pc:sldMk cId="3962218666" sldId="274"/>
            <ac:spMk id="2" creationId="{E5510F8E-6E35-42B8-BB59-3A5CFE98322B}"/>
          </ac:spMkLst>
        </pc:spChg>
        <pc:spChg chg="add del">
          <ac:chgData name="Guest User" userId="" providerId="Windows Live" clId="Web-{63581ED5-3B60-4E15-A69D-703C71861C5A}" dt="2020-04-21T03:21:12.846" v="23"/>
          <ac:spMkLst>
            <pc:docMk/>
            <pc:sldMk cId="3962218666" sldId="274"/>
            <ac:spMk id="3" creationId="{DB9118AE-AD85-47FA-9CA9-B4FB4DF4B6A5}"/>
          </ac:spMkLst>
        </pc:spChg>
        <pc:spChg chg="add mod">
          <ac:chgData name="Guest User" userId="" providerId="Windows Live" clId="Web-{63581ED5-3B60-4E15-A69D-703C71861C5A}" dt="2020-04-21T03:29:36.328" v="210" actId="20577"/>
          <ac:spMkLst>
            <pc:docMk/>
            <pc:sldMk cId="3962218666" sldId="274"/>
            <ac:spMk id="4" creationId="{4C6A8143-1FF6-4C8E-9CD2-E454E2B8AD25}"/>
          </ac:spMkLst>
        </pc:spChg>
        <pc:picChg chg="del">
          <ac:chgData name="Guest User" userId="" providerId="Windows Live" clId="Web-{63581ED5-3B60-4E15-A69D-703C71861C5A}" dt="2020-04-21T03:21:00.643" v="20"/>
          <ac:picMkLst>
            <pc:docMk/>
            <pc:sldMk cId="3962218666" sldId="274"/>
            <ac:picMk id="6" creationId="{D3AD53C2-A2C7-4FCB-9340-33DE8B27DAE7}"/>
          </ac:picMkLst>
        </pc:picChg>
        <pc:picChg chg="del">
          <ac:chgData name="Guest User" userId="" providerId="Windows Live" clId="Web-{63581ED5-3B60-4E15-A69D-703C71861C5A}" dt="2020-04-21T03:21:00.721" v="21"/>
          <ac:picMkLst>
            <pc:docMk/>
            <pc:sldMk cId="3962218666" sldId="274"/>
            <ac:picMk id="7" creationId="{9FFFE6A5-8B60-44A8-9A10-C512939574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Picture 1" descr="RU_LOGOTYPE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53979"/>
            <a:ext cx="2908300" cy="7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58800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U_LOGOTYPE_CMYK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32522"/>
            <a:ext cx="1435100" cy="3850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0941" y="1454726"/>
            <a:ext cx="7279341" cy="2095298"/>
          </a:xfrm>
        </p:spPr>
        <p:txBody>
          <a:bodyPr/>
          <a:lstStyle/>
          <a:p>
            <a:r>
              <a:rPr lang="en-US" sz="3600">
                <a:latin typeface="Arial" charset="0"/>
              </a:rPr>
              <a:t>Self-playing Snake Game Based on Pathfinding algorithms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3049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</a:rPr>
              <a:t>Yang Sui, </a:t>
            </a:r>
            <a:r>
              <a:rPr lang="en-US" altLang="zh-CN" err="1">
                <a:latin typeface="Arial" charset="0"/>
              </a:rPr>
              <a:t>Jin</a:t>
            </a:r>
            <a:r>
              <a:rPr lang="en-US" altLang="zh-CN">
                <a:latin typeface="Arial" charset="0"/>
              </a:rPr>
              <a:t> Xu, Runlin 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B620D-63AF-4149-AEE5-C25AA83A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* </a:t>
            </a:r>
            <a:r>
              <a:rPr lang="en-US" altLang="zh-CN"/>
              <a:t>Algorithm (</a:t>
            </a:r>
            <a:r>
              <a:rPr lang="en-US" altLang="zh-CN" err="1"/>
              <a:t>cont</a:t>
            </a:r>
            <a:r>
              <a:rPr lang="en-US" altLang="zh-CN"/>
              <a:t>)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9EB2C-2463-4CD2-9D10-EC7E52F0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714500"/>
            <a:ext cx="8229600" cy="4533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Dijkstra’s Algorithm</a:t>
            </a:r>
          </a:p>
          <a:p>
            <a:r>
              <a:rPr lang="en-US" altLang="zh-CN"/>
              <a:t>All possible directions</a:t>
            </a:r>
          </a:p>
          <a:p>
            <a:r>
              <a:rPr lang="en-US" altLang="zh-CN"/>
              <a:t>Always shortest</a:t>
            </a:r>
          </a:p>
          <a:p>
            <a:r>
              <a:rPr lang="en-US" altLang="zh-CN"/>
              <a:t>Slow</a:t>
            </a:r>
          </a:p>
          <a:p>
            <a:endParaRPr 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E137B5-C01C-4F71-8CCE-0398F7326449}"/>
              </a:ext>
            </a:extLst>
          </p:cNvPr>
          <p:cNvSpPr txBox="1">
            <a:spLocks/>
          </p:cNvSpPr>
          <p:nvPr/>
        </p:nvSpPr>
        <p:spPr>
          <a:xfrm>
            <a:off x="4409902" y="1734344"/>
            <a:ext cx="49197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chemeClr val="tx2"/>
                </a:solidFill>
              </a:rPr>
              <a:t>Greedy Algorithm</a:t>
            </a:r>
          </a:p>
          <a:p>
            <a:pPr>
              <a:spcBef>
                <a:spcPct val="20000"/>
              </a:spcBef>
            </a:pPr>
            <a:r>
              <a:rPr lang="en-US" altLang="zh-CN" sz="2200">
                <a:solidFill>
                  <a:schemeClr val="tx2"/>
                </a:solidFill>
              </a:rPr>
              <a:t>The most possible direction</a:t>
            </a:r>
          </a:p>
          <a:p>
            <a:pPr>
              <a:spcBef>
                <a:spcPct val="20000"/>
              </a:spcBef>
            </a:pPr>
            <a:r>
              <a:rPr lang="en-US" altLang="zh-CN" sz="2200">
                <a:solidFill>
                  <a:schemeClr val="tx2"/>
                </a:solidFill>
              </a:rPr>
              <a:t>Not guaranteed shortest</a:t>
            </a:r>
          </a:p>
          <a:p>
            <a:pPr>
              <a:spcBef>
                <a:spcPct val="20000"/>
              </a:spcBef>
            </a:pPr>
            <a:r>
              <a:rPr lang="en-US" altLang="zh-CN" sz="2200">
                <a:solidFill>
                  <a:schemeClr val="tx2"/>
                </a:solidFill>
              </a:rPr>
              <a:t>Fast</a:t>
            </a:r>
          </a:p>
          <a:p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071C1D4-F2B0-4D45-94C6-9A635CE9A6CB}"/>
              </a:ext>
            </a:extLst>
          </p:cNvPr>
          <p:cNvSpPr txBox="1">
            <a:spLocks/>
          </p:cNvSpPr>
          <p:nvPr/>
        </p:nvSpPr>
        <p:spPr>
          <a:xfrm>
            <a:off x="555812" y="4507927"/>
            <a:ext cx="7951694" cy="103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/>
              <a:t>Use a heuristic function to guide the Dijkstra’s searching path</a:t>
            </a:r>
          </a:p>
        </p:txBody>
      </p:sp>
    </p:spTree>
    <p:extLst>
      <p:ext uri="{BB962C8B-B14F-4D97-AF65-F5344CB8AC3E}">
        <p14:creationId xmlns:p14="http://schemas.microsoft.com/office/powerpoint/2010/main" val="150417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A6597-366C-4815-A2D0-21C29CB0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* </a:t>
            </a:r>
            <a:r>
              <a:rPr lang="en-US" altLang="zh-CN"/>
              <a:t>Algorithm (</a:t>
            </a:r>
            <a:r>
              <a:rPr lang="en-US" altLang="zh-CN" err="1"/>
              <a:t>cont</a:t>
            </a:r>
            <a:r>
              <a:rPr lang="en-US" altLang="zh-CN"/>
              <a:t>)</a:t>
            </a:r>
            <a:endParaRPr lang="en-US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0C981599-478F-4696-B7CF-0AA8F0D6CD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5552" cy="2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FFCBC8-59A7-4948-9B42-BC192A0A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1" y="3001888"/>
            <a:ext cx="2474448" cy="21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6AC1B54-A724-4550-9A66-0D871695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2" y="3001886"/>
            <a:ext cx="2630304" cy="21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5DA39-F3DC-43E2-9085-E4B2E63D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86" y="3001885"/>
            <a:ext cx="2514733" cy="21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9B79F8-B0B9-4982-9225-0B9651102D86}"/>
              </a:ext>
            </a:extLst>
          </p:cNvPr>
          <p:cNvSpPr/>
          <p:nvPr/>
        </p:nvSpPr>
        <p:spPr>
          <a:xfrm>
            <a:off x="699245" y="2055874"/>
            <a:ext cx="175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Dijkstra’s Algorithm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6AA47F-92CB-43F3-B98A-07CB5BBF1DC1}"/>
              </a:ext>
            </a:extLst>
          </p:cNvPr>
          <p:cNvSpPr/>
          <p:nvPr/>
        </p:nvSpPr>
        <p:spPr>
          <a:xfrm>
            <a:off x="3541060" y="1901986"/>
            <a:ext cx="1631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Greedy</a:t>
            </a:r>
            <a:r>
              <a:rPr lang="en-US" altLang="zh-CN"/>
              <a:t> </a:t>
            </a:r>
            <a:r>
              <a:rPr lang="en-US" altLang="zh-CN" sz="1400"/>
              <a:t>Algorithm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AB7B6F-94B0-415A-ADC5-D4873B89922A}"/>
              </a:ext>
            </a:extLst>
          </p:cNvPr>
          <p:cNvSpPr/>
          <p:nvPr/>
        </p:nvSpPr>
        <p:spPr>
          <a:xfrm>
            <a:off x="6963282" y="1901986"/>
            <a:ext cx="127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A*</a:t>
            </a:r>
            <a:r>
              <a:rPr lang="en-US" altLang="zh-CN"/>
              <a:t> </a:t>
            </a:r>
            <a:r>
              <a:rPr lang="en-US" altLang="zh-CN" sz="140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36357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411E-2D06-471F-A99C-FBC41729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* </a:t>
            </a:r>
            <a:r>
              <a:rPr lang="en-US" altLang="zh-CN"/>
              <a:t>Algorithm (</a:t>
            </a:r>
            <a:r>
              <a:rPr lang="en-US" altLang="zh-CN" err="1"/>
              <a:t>cont</a:t>
            </a:r>
            <a:r>
              <a:rPr lang="en-US" altLang="zh-CN"/>
              <a:t>)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03E17-D0E4-4D69-A81F-5B3A1ECD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5459"/>
          </a:xfrm>
        </p:spPr>
        <p:txBody>
          <a:bodyPr/>
          <a:lstStyle/>
          <a:p>
            <a:r>
              <a:rPr lang="en-US" altLang="zh-CN"/>
              <a:t>Also use a priority queue, but not just adding weights</a:t>
            </a:r>
            <a:endParaRPr lang="zh-CN" alt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71B998-1AD4-4517-B4FD-2587D9DECFED}"/>
                  </a:ext>
                </a:extLst>
              </p:cNvPr>
              <p:cNvSpPr/>
              <p:nvPr/>
            </p:nvSpPr>
            <p:spPr>
              <a:xfrm>
                <a:off x="457200" y="2844901"/>
                <a:ext cx="45950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altLang="zh-CN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71B998-1AD4-4517-B4FD-2587D9DEC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44901"/>
                <a:ext cx="4595081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733DF41-0DE1-408A-BAB9-ED58A832505A}"/>
              </a:ext>
            </a:extLst>
          </p:cNvPr>
          <p:cNvSpPr txBox="1"/>
          <p:nvPr/>
        </p:nvSpPr>
        <p:spPr>
          <a:xfrm>
            <a:off x="717524" y="3797650"/>
            <a:ext cx="1730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The cost from starting point to vertex n</a:t>
            </a:r>
            <a:endParaRPr lang="zh-CN" altLang="en-US" sz="1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99C08F-5F2A-4D4C-8827-1A643A65E017}"/>
              </a:ext>
            </a:extLst>
          </p:cNvPr>
          <p:cNvSpPr txBox="1"/>
          <p:nvPr/>
        </p:nvSpPr>
        <p:spPr>
          <a:xfrm>
            <a:off x="3820676" y="3785809"/>
            <a:ext cx="2060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Heuristic estimate the cost from n to destination d </a:t>
            </a:r>
            <a:endParaRPr lang="zh-CN" altLang="en-US" sz="1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C8C2014-F0E0-4F0C-AFC7-3F017CFBE0D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582741" y="3282437"/>
            <a:ext cx="995479" cy="51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A64BDF-E9C5-419B-B3E6-4D523E34AE0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729318" y="3282437"/>
            <a:ext cx="1121444" cy="503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DD238AE-64FC-4480-BB51-97F8541EE6B0}"/>
              </a:ext>
            </a:extLst>
          </p:cNvPr>
          <p:cNvSpPr txBox="1"/>
          <p:nvPr/>
        </p:nvSpPr>
        <p:spPr>
          <a:xfrm>
            <a:off x="6526875" y="3893531"/>
            <a:ext cx="2060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Manhattan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Euclidean distance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C786433-5294-4EF2-9A9D-687E0BBD806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80848" y="4155141"/>
            <a:ext cx="646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4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Hamilton</a:t>
            </a:r>
            <a:r>
              <a:rPr lang="zh-CN" altLang="en-US"/>
              <a:t> </a:t>
            </a:r>
            <a:r>
              <a:rPr lang="en-US" altLang="zh-CN"/>
              <a:t>Algorithm: Alive Longer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Hamiltonian cycle, also called a Hamiltonian circuit, through a </a:t>
            </a:r>
            <a:r>
              <a:rPr lang="en-US" altLang="zh-CN"/>
              <a:t>graph</a:t>
            </a:r>
            <a:r>
              <a:rPr lang="zh-CN" altLang="en-US"/>
              <a:t> </a:t>
            </a:r>
            <a:r>
              <a:rPr lang="en-US"/>
              <a:t>that visits each node exactly once</a:t>
            </a:r>
            <a:r>
              <a:rPr lang="en-US" altLang="zh-CN"/>
              <a:t>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90" y="2404917"/>
            <a:ext cx="3871256" cy="1634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18" y="4039149"/>
            <a:ext cx="3081482" cy="260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977" y="5042336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Snake</a:t>
            </a:r>
            <a:r>
              <a:rPr lang="zh-CN" altLang="en-US"/>
              <a:t> </a:t>
            </a:r>
            <a:r>
              <a:rPr lang="en-US" altLang="zh-CN"/>
              <a:t>Game:</a:t>
            </a:r>
            <a:r>
              <a:rPr lang="zh-CN" altLang="en-US"/>
              <a:t> 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68436" y="4641273"/>
            <a:ext cx="1094509" cy="27709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08618" y="5042336"/>
            <a:ext cx="1094509" cy="27709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8618" y="5226903"/>
            <a:ext cx="1488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INITIAL</a:t>
            </a:r>
            <a:r>
              <a:rPr lang="zh-CN" altLang="en-US"/>
              <a:t> </a:t>
            </a:r>
            <a:r>
              <a:rPr lang="en-US" altLang="zh-CN"/>
              <a:t>SNAKE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07059" y="4765238"/>
            <a:ext cx="120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Build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Hamilton</a:t>
            </a:r>
            <a:r>
              <a:rPr lang="zh-CN" altLang="en-US"/>
              <a:t> </a:t>
            </a:r>
            <a:r>
              <a:rPr lang="en-US" altLang="zh-CN"/>
              <a:t>circle.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17" y="1634836"/>
            <a:ext cx="6214165" cy="4533900"/>
          </a:xfrm>
        </p:spPr>
      </p:pic>
      <p:sp>
        <p:nvSpPr>
          <p:cNvPr id="5" name="TextBox 4"/>
          <p:cNvSpPr txBox="1"/>
          <p:nvPr/>
        </p:nvSpPr>
        <p:spPr>
          <a:xfrm>
            <a:off x="4765964" y="2343656"/>
            <a:ext cx="116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BFS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</a:t>
            </a:r>
            <a:r>
              <a:rPr lang="zh-CN" altLang="en-US"/>
              <a:t> </a:t>
            </a:r>
            <a:r>
              <a:rPr lang="en-US" altLang="zh-CN"/>
              <a:t>Way: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always</a:t>
            </a:r>
            <a:r>
              <a:rPr lang="zh-CN" altLang="en-US"/>
              <a:t> </a:t>
            </a:r>
            <a:r>
              <a:rPr lang="en-US" altLang="zh-CN"/>
              <a:t>Longest</a:t>
            </a:r>
            <a:r>
              <a:rPr lang="zh-CN" altLang="en-US"/>
              <a:t> </a:t>
            </a:r>
            <a:r>
              <a:rPr lang="en-US" altLang="zh-CN"/>
              <a:t>Way.</a:t>
            </a:r>
            <a:endParaRPr lang="en-US"/>
          </a:p>
        </p:txBody>
      </p:sp>
      <p:pic>
        <p:nvPicPr>
          <p:cNvPr id="5" name="Picture 2" descr="https://raw.githubusercontent.com/chuyangliu/snake/master/docs/images/take_shortc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5" y="1665335"/>
            <a:ext cx="6152059" cy="44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2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F036-7E2A-421F-A661-48C48A88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Performance: Alive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B3A39-8DA3-445D-8A0C-34D452A5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 err="1"/>
              <a:t>Hamiton</a:t>
            </a:r>
            <a:r>
              <a:rPr lang="en-US"/>
              <a:t> algorithm can finish the map every time</a:t>
            </a:r>
          </a:p>
          <a:p>
            <a:r>
              <a:rPr lang="en-US"/>
              <a:t>A*, BFS can only reach half of the map</a:t>
            </a:r>
          </a:p>
          <a:p>
            <a:endParaRPr lang="en-US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0821F06D-EAB6-4070-9F32-663BA4E7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37" y="3602691"/>
            <a:ext cx="1533525" cy="1533525"/>
          </a:xfrm>
          <a:prstGeom prst="rect">
            <a:avLst/>
          </a:prstGeom>
        </p:spPr>
      </p:pic>
      <p:pic>
        <p:nvPicPr>
          <p:cNvPr id="9" name="图片 8" descr="图片包含 游戏机, 画&#10;&#10;描述已自动生成">
            <a:extLst>
              <a:ext uri="{FF2B5EF4-FFF2-40B4-BE49-F238E27FC236}">
                <a16:creationId xmlns:a16="http://schemas.microsoft.com/office/drawing/2014/main" id="{A258D260-E4A8-4EC4-B3C5-87AD0EF75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45" y="3602691"/>
            <a:ext cx="1514475" cy="15144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435E428-5160-4EA3-A814-A29BCB9C2FED}"/>
              </a:ext>
            </a:extLst>
          </p:cNvPr>
          <p:cNvSpPr txBox="1"/>
          <p:nvPr/>
        </p:nvSpPr>
        <p:spPr>
          <a:xfrm>
            <a:off x="1365788" y="570259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BFS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166E5B-ADCF-44FC-B619-FD84479C948F}"/>
              </a:ext>
            </a:extLst>
          </p:cNvPr>
          <p:cNvSpPr txBox="1"/>
          <p:nvPr/>
        </p:nvSpPr>
        <p:spPr>
          <a:xfrm>
            <a:off x="4131608" y="570259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A*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023391-1768-4309-A9B7-A9ECABF38F74}"/>
              </a:ext>
            </a:extLst>
          </p:cNvPr>
          <p:cNvSpPr txBox="1"/>
          <p:nvPr/>
        </p:nvSpPr>
        <p:spPr>
          <a:xfrm>
            <a:off x="6624917" y="57025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Hamilton</a:t>
            </a:r>
          </a:p>
        </p:txBody>
      </p:sp>
      <p:pic>
        <p:nvPicPr>
          <p:cNvPr id="6" name="图片 5" descr="图片包含 游戏机, 星星, 体育&#10;&#10;描述已自动生成">
            <a:extLst>
              <a:ext uri="{FF2B5EF4-FFF2-40B4-BE49-F238E27FC236}">
                <a16:creationId xmlns:a16="http://schemas.microsoft.com/office/drawing/2014/main" id="{12199FE2-7710-4841-B1AF-3471963CD2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79" y="3602691"/>
            <a:ext cx="1543599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2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10F8E-6E35-42B8-BB59-3A5CFE9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Move Length &amp; Runtime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AD53C2-A2C7-4FCB-9340-33DE8B27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" y="2034988"/>
            <a:ext cx="4165917" cy="3186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FE6A5-8B60-44A8-9A10-C5129395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06" y="2051184"/>
            <a:ext cx="4165918" cy="31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0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10F8E-6E35-42B8-BB59-3A5CFE9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6A8143-1FF6-4C8E-9CD2-E454E2B8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3900"/>
          </a:xfrm>
        </p:spPr>
        <p:txBody>
          <a:bodyPr/>
          <a:lstStyle/>
          <a:p>
            <a:endParaRPr lang="en-US"/>
          </a:p>
          <a:p>
            <a:r>
              <a:rPr lang="en-US"/>
              <a:t>Move Path Length (less is better) : </a:t>
            </a:r>
          </a:p>
          <a:p>
            <a:pPr lvl="1"/>
            <a:r>
              <a:rPr lang="en-US"/>
              <a:t>BFS </a:t>
            </a:r>
            <a:r>
              <a:rPr lang="zh-CN" altLang="en-US">
                <a:ea typeface="+mn-lt"/>
                <a:cs typeface="+mn-lt"/>
              </a:rPr>
              <a:t>≈</a:t>
            </a:r>
            <a:r>
              <a:rPr lang="zh-CN" altLang="en-US">
                <a:cs typeface="Arial"/>
              </a:rPr>
              <a:t> </a:t>
            </a:r>
            <a:r>
              <a:rPr lang="en-US"/>
              <a:t>A* &lt; Hamilton 1time &lt; Hamilton</a:t>
            </a:r>
          </a:p>
          <a:p>
            <a:pPr lvl="1"/>
            <a:endParaRPr lang="en-US"/>
          </a:p>
          <a:p>
            <a:r>
              <a:rPr lang="en-US"/>
              <a:t>Alive(longer is better) : </a:t>
            </a:r>
          </a:p>
          <a:p>
            <a:pPr lvl="1"/>
            <a:r>
              <a:rPr lang="en-US"/>
              <a:t>Hamilton 1time = Hamilton &gt; A* &gt;  BFS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1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2DA31-A53A-4FB8-81E7-E92F5E56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6470"/>
            <a:ext cx="8229600" cy="808038"/>
          </a:xfrm>
        </p:spPr>
        <p:txBody>
          <a:bodyPr/>
          <a:lstStyle/>
          <a:p>
            <a:r>
              <a:rPr lang="en-US"/>
              <a:t>Snake Game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1698-EAB3-4EEE-AE60-F804B6E64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1554"/>
            <a:ext cx="8229600" cy="4533900"/>
          </a:xfrm>
        </p:spPr>
        <p:txBody>
          <a:bodyPr/>
          <a:lstStyle/>
          <a:p>
            <a:r>
              <a:rPr lang="en-US" altLang="zh-CN"/>
              <a:t>Snake Game can be divided into several parts:</a:t>
            </a:r>
          </a:p>
          <a:p>
            <a:pPr lvl="1"/>
            <a:r>
              <a:rPr lang="en-US" altLang="zh-CN"/>
              <a:t>Map</a:t>
            </a:r>
          </a:p>
          <a:p>
            <a:pPr lvl="1"/>
            <a:r>
              <a:rPr lang="en-US" altLang="zh-CN"/>
              <a:t>Snake</a:t>
            </a:r>
          </a:p>
          <a:p>
            <a:pPr lvl="1"/>
            <a:r>
              <a:rPr lang="en-US" altLang="zh-CN"/>
              <a:t>Food</a:t>
            </a:r>
          </a:p>
          <a:p>
            <a:endParaRPr lang="en-US" altLang="zh-CN"/>
          </a:p>
          <a:p>
            <a:r>
              <a:rPr lang="en-US" altLang="zh-CN"/>
              <a:t>Implement Snake Game using Graph Theory</a:t>
            </a:r>
          </a:p>
          <a:p>
            <a:pPr lvl="1"/>
            <a:r>
              <a:rPr lang="en-US" altLang="zh-CN"/>
              <a:t>Map, </a:t>
            </a:r>
            <a:r>
              <a:rPr lang="en-US" altLang="zh-CN" err="1"/>
              <a:t>undrectied</a:t>
            </a:r>
            <a:r>
              <a:rPr lang="en-US" altLang="zh-CN"/>
              <a:t> graph, each edge has the same weight</a:t>
            </a:r>
          </a:p>
          <a:p>
            <a:pPr lvl="1"/>
            <a:r>
              <a:rPr lang="en-US" altLang="zh-CN"/>
              <a:t>Snake, body of snake would be considered as unreachable vertex</a:t>
            </a:r>
          </a:p>
          <a:p>
            <a:pPr lvl="1"/>
            <a:r>
              <a:rPr lang="en-US" altLang="zh-CN"/>
              <a:t>Food, marked as a normal </a:t>
            </a:r>
            <a:r>
              <a:rPr lang="en-US" altLang="zh-CN" err="1"/>
              <a:t>vertice</a:t>
            </a:r>
            <a:endParaRPr lang="en-US" altLang="zh-CN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12FD-E1B9-4053-A3D5-0CE1409C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28195"/>
            <a:ext cx="8229600" cy="808038"/>
          </a:xfrm>
        </p:spPr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00EC1-547A-419F-B6DA-879E7780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4542595"/>
            <a:ext cx="8229600" cy="1407459"/>
          </a:xfrm>
        </p:spPr>
        <p:txBody>
          <a:bodyPr/>
          <a:lstStyle/>
          <a:p>
            <a:pPr lvl="1"/>
            <a:r>
              <a:rPr lang="en-US"/>
              <a:t>Get score</a:t>
            </a:r>
          </a:p>
          <a:p>
            <a:pPr lvl="1"/>
            <a:r>
              <a:rPr lang="en-US"/>
              <a:t>Be alive</a:t>
            </a:r>
          </a:p>
          <a:p>
            <a:pPr lvl="1"/>
            <a:r>
              <a:rPr lang="en-US"/>
              <a:t>Less movements</a:t>
            </a:r>
          </a:p>
          <a:p>
            <a:pPr lvl="1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419286-2BEF-4ACD-95AC-3E79D512B8BF}"/>
              </a:ext>
            </a:extLst>
          </p:cNvPr>
          <p:cNvSpPr txBox="1">
            <a:spLocks/>
          </p:cNvSpPr>
          <p:nvPr/>
        </p:nvSpPr>
        <p:spPr bwMode="auto">
          <a:xfrm>
            <a:off x="310896" y="612509"/>
            <a:ext cx="8229600" cy="808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Principle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6ED342-E43D-4986-A3DF-3DDD4F0F3E04}"/>
              </a:ext>
            </a:extLst>
          </p:cNvPr>
          <p:cNvSpPr txBox="1">
            <a:spLocks/>
          </p:cNvSpPr>
          <p:nvPr/>
        </p:nvSpPr>
        <p:spPr bwMode="auto">
          <a:xfrm>
            <a:off x="310896" y="1526909"/>
            <a:ext cx="8229600" cy="140745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2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sz="1800" kern="0"/>
              <a:t>Snake length will be initialized as 3</a:t>
            </a:r>
          </a:p>
          <a:p>
            <a:endParaRPr lang="en-US" sz="1800" kern="0"/>
          </a:p>
          <a:p>
            <a:r>
              <a:rPr lang="en-US" sz="1800" kern="0"/>
              <a:t>New food will be generated on random position after the last food was taken</a:t>
            </a:r>
          </a:p>
          <a:p>
            <a:endParaRPr lang="en-US" sz="1800" kern="0"/>
          </a:p>
          <a:p>
            <a:r>
              <a:rPr lang="en-US" sz="1800" kern="0"/>
              <a:t>The snake can not hit the wall and its own body</a:t>
            </a:r>
          </a:p>
          <a:p>
            <a:pPr marL="457200" lvl="1" indent="0">
              <a:buNone/>
            </a:pPr>
            <a:endParaRPr lang="en-US" sz="1800" kern="0"/>
          </a:p>
          <a:p>
            <a:pPr lvl="1"/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41054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F54-314D-4B51-BAB5-2D401A9B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C323F-4ACE-4F05-96F1-D4861184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BFS</a:t>
            </a:r>
          </a:p>
          <a:p>
            <a:endParaRPr lang="en-US"/>
          </a:p>
          <a:p>
            <a:r>
              <a:rPr lang="en-US"/>
              <a:t>A*</a:t>
            </a:r>
          </a:p>
          <a:p>
            <a:endParaRPr lang="en-US"/>
          </a:p>
          <a:p>
            <a:r>
              <a:rPr lang="en-US"/>
              <a:t>Hamilton</a:t>
            </a:r>
          </a:p>
        </p:txBody>
      </p:sp>
    </p:spTree>
    <p:extLst>
      <p:ext uri="{BB962C8B-B14F-4D97-AF65-F5344CB8AC3E}">
        <p14:creationId xmlns:p14="http://schemas.microsoft.com/office/powerpoint/2010/main" val="133866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F8896-0B88-4AB6-8024-20CDA66A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Breadth-First Search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23BB0-BC06-4A3D-A36D-E7240025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187388"/>
          </a:xfrm>
        </p:spPr>
        <p:txBody>
          <a:bodyPr/>
          <a:lstStyle/>
          <a:p>
            <a:r>
              <a:rPr lang="en-US"/>
              <a:t>BFS will try to traversal all the map to find the target.</a:t>
            </a:r>
          </a:p>
          <a:p>
            <a:endParaRPr lang="en-US"/>
          </a:p>
          <a:p>
            <a:r>
              <a:rPr lang="en-US"/>
              <a:t>All the vertices that is going to be visit will be added to a FIFO queue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7D97E1-41CB-4B7A-B2AB-380F61A38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69"/>
          <a:stretch/>
        </p:blipFill>
        <p:spPr>
          <a:xfrm>
            <a:off x="5387787" y="3249706"/>
            <a:ext cx="2626681" cy="2430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8380E5-C715-4DC6-98E6-35A2C553F5AF}"/>
              </a:ext>
            </a:extLst>
          </p:cNvPr>
          <p:cNvSpPr txBox="1"/>
          <p:nvPr/>
        </p:nvSpPr>
        <p:spPr>
          <a:xfrm>
            <a:off x="457200" y="3634034"/>
            <a:ext cx="509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Dijkstra is same with BFS when the </a:t>
            </a:r>
          </a:p>
          <a:p>
            <a:r>
              <a:rPr lang="en-US"/>
              <a:t>weights of edges are the same</a:t>
            </a:r>
          </a:p>
        </p:txBody>
      </p:sp>
    </p:spTree>
    <p:extLst>
      <p:ext uri="{BB962C8B-B14F-4D97-AF65-F5344CB8AC3E}">
        <p14:creationId xmlns:p14="http://schemas.microsoft.com/office/powerpoint/2010/main" val="26812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0DE62-5835-4FCC-B334-EAD68810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Breadth-First Search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75684-8B7B-45DB-8F2F-7E651873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Visit the root </a:t>
            </a:r>
            <a:r>
              <a:rPr lang="en-US" err="1"/>
              <a:t>vertice</a:t>
            </a:r>
            <a:endParaRPr lang="en-US"/>
          </a:p>
          <a:p>
            <a:endParaRPr lang="en-US"/>
          </a:p>
          <a:p>
            <a:r>
              <a:rPr lang="en-US"/>
              <a:t>Visit the adjacencies of root </a:t>
            </a:r>
            <a:r>
              <a:rPr lang="en-US" err="1"/>
              <a:t>vertice</a:t>
            </a:r>
            <a:endParaRPr lang="en-US"/>
          </a:p>
          <a:p>
            <a:endParaRPr lang="en-US"/>
          </a:p>
          <a:p>
            <a:r>
              <a:rPr lang="en-US"/>
              <a:t>Visit the adjacencies of adjacencies until there is no un-visited vertices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EF459-C42D-471F-902B-70E9C470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on Snake Game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A9DEB-8C8F-445C-B031-4595B621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Connected(</a:t>
            </a:r>
            <a:r>
              <a:rPr lang="en-US" err="1"/>
              <a:t>ver</a:t>
            </a:r>
            <a:r>
              <a:rPr lang="en-US"/>
              <a:t>) will return a list that the vertices </a:t>
            </a:r>
            <a:r>
              <a:rPr lang="en-US" err="1"/>
              <a:t>ver</a:t>
            </a:r>
            <a:r>
              <a:rPr lang="en-US"/>
              <a:t> is connected to</a:t>
            </a:r>
          </a:p>
          <a:p>
            <a:pPr lvl="1"/>
            <a:r>
              <a:rPr lang="en-US"/>
              <a:t>It will be avoided to return where the vertices is wall or been occupied by body</a:t>
            </a:r>
          </a:p>
          <a:p>
            <a:r>
              <a:rPr lang="en-US" err="1"/>
              <a:t>Bfs</a:t>
            </a:r>
            <a:r>
              <a:rPr lang="en-US"/>
              <a:t>(a, b) will find the shortest path from a to b using BFS</a:t>
            </a:r>
          </a:p>
          <a:p>
            <a:endParaRPr lang="en-US"/>
          </a:p>
          <a:p>
            <a:r>
              <a:rPr lang="en-US"/>
              <a:t>Strategy</a:t>
            </a:r>
          </a:p>
          <a:p>
            <a:pPr lvl="1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target would be the food</a:t>
            </a:r>
          </a:p>
          <a:p>
            <a:pPr lvl="1"/>
            <a:r>
              <a:rPr lang="en-US"/>
              <a:t>If there is no path to the food, trace tail</a:t>
            </a:r>
          </a:p>
          <a:p>
            <a:pPr lvl="1"/>
            <a:r>
              <a:rPr lang="en-US"/>
              <a:t>If there is no path to tail, randomly walk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10C69-C89B-4B24-AA0E-0C4BAFEE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* </a:t>
            </a:r>
            <a:r>
              <a:rPr lang="en-US" altLang="zh-CN"/>
              <a:t>Algorithm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1B5C9-18A9-48A5-8E70-871139DA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Dijkstra’s Algorithm + Greedy Algorithm</a:t>
            </a:r>
          </a:p>
          <a:p>
            <a:endParaRPr lang="en-US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A3C63FEB-95DF-4C96-87D5-20B850C20F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023"/>
            <a:ext cx="7153017" cy="34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3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8522-5CBC-4DAE-B9E6-34DF449B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* </a:t>
            </a:r>
            <a:r>
              <a:rPr lang="en-US" altLang="zh-CN"/>
              <a:t>Algorithm (</a:t>
            </a:r>
            <a:r>
              <a:rPr lang="en-US" altLang="zh-CN" err="1"/>
              <a:t>cont</a:t>
            </a:r>
            <a:r>
              <a:rPr lang="en-US" altLang="zh-CN"/>
              <a:t>)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0733F-A9A4-484B-9B65-34E1AAF2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Dijkstra’s Algorithm + Greedy Algorithm</a:t>
            </a:r>
          </a:p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11A9C9-796C-445C-A766-C40774C034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5101"/>
            <a:ext cx="7140801" cy="34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65000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logotype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6" id="{80F14C0B-AE0F-CD42-9EF4-8CE5E7DC146F}" vid="{A4D62A20-38FF-AC43-8AA3-2DA467CAF3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RU_template_Logotype_4x3 standard</Template>
  <TotalTime>0</TotalTime>
  <Words>488</Words>
  <Application>Microsoft Office PowerPoint</Application>
  <PresentationFormat>全屏显示(4:3)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Wingdings</vt:lpstr>
      <vt:lpstr>RU_template_logotype</vt:lpstr>
      <vt:lpstr>Self-playing Snake Game Based on Pathfinding algorithms</vt:lpstr>
      <vt:lpstr>Snake Game</vt:lpstr>
      <vt:lpstr>Goal</vt:lpstr>
      <vt:lpstr>Algorithms</vt:lpstr>
      <vt:lpstr>Breadth-First Search</vt:lpstr>
      <vt:lpstr>Breadth-First Search</vt:lpstr>
      <vt:lpstr>Implementation on Snake Game</vt:lpstr>
      <vt:lpstr>A* Algorithm</vt:lpstr>
      <vt:lpstr>A* Algorithm (cont)</vt:lpstr>
      <vt:lpstr>A* Algorithm (cont)</vt:lpstr>
      <vt:lpstr>A* Algorithm (cont)</vt:lpstr>
      <vt:lpstr>A* Algorithm (cont)</vt:lpstr>
      <vt:lpstr>Hamilton Algorithm: Alive Longer </vt:lpstr>
      <vt:lpstr>Build the Hamilton circle.</vt:lpstr>
      <vt:lpstr>Short Way: Not always Longest Way.</vt:lpstr>
      <vt:lpstr>Performance: Alive</vt:lpstr>
      <vt:lpstr>Performance: Move Length &amp; Runtime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hou runlin</cp:lastModifiedBy>
  <cp:revision>1</cp:revision>
  <dcterms:created xsi:type="dcterms:W3CDTF">2018-06-04T14:01:14Z</dcterms:created>
  <dcterms:modified xsi:type="dcterms:W3CDTF">2020-04-22T04:27:43Z</dcterms:modified>
</cp:coreProperties>
</file>