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>
        <p:scale>
          <a:sx n="94" d="100"/>
          <a:sy n="94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RU_LOGOTYPE_CMY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 smtClean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U_LOGOTYPE_CMYK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2522"/>
            <a:ext cx="1435100" cy="385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92582" y="1454727"/>
            <a:ext cx="2805545" cy="1120486"/>
          </a:xfrm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0873" y="2819400"/>
            <a:ext cx="6400800" cy="1752600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Hamilton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Hamiltonian cycle, also called a Hamiltonian circuit, </a:t>
            </a:r>
            <a:r>
              <a:rPr lang="en-US" dirty="0" smtClean="0"/>
              <a:t>through </a:t>
            </a:r>
            <a:r>
              <a:rPr lang="en-US" dirty="0"/>
              <a:t>a 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visits each node exactly </a:t>
            </a:r>
            <a:r>
              <a:rPr lang="en-US" dirty="0" smtClean="0"/>
              <a:t>once</a:t>
            </a:r>
            <a:r>
              <a:rPr lang="en-US" altLang="zh-CN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90" y="2404917"/>
            <a:ext cx="3871256" cy="163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18" y="4039149"/>
            <a:ext cx="3081482" cy="260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77" y="5042336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Snake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Game:</a:t>
            </a:r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68436" y="4641273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08618" y="5042336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8618" y="5226903"/>
            <a:ext cx="148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SNAKE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7059" y="4765238"/>
            <a:ext cx="120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Hamilton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circle.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17" y="1634836"/>
            <a:ext cx="6214165" cy="4533900"/>
          </a:xfrm>
        </p:spPr>
      </p:pic>
      <p:sp>
        <p:nvSpPr>
          <p:cNvPr id="5" name="TextBox 4"/>
          <p:cNvSpPr txBox="1"/>
          <p:nvPr/>
        </p:nvSpPr>
        <p:spPr>
          <a:xfrm>
            <a:off x="4765964" y="2343656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Way.</a:t>
            </a:r>
            <a:endParaRPr lang="en-US" dirty="0"/>
          </a:p>
        </p:txBody>
      </p:sp>
      <p:pic>
        <p:nvPicPr>
          <p:cNvPr id="5" name="Picture 2" descr="https://raw.githubusercontent.com/chuyangliu/snake/master/docs/images/take_shortcu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5" y="1665335"/>
            <a:ext cx="6152059" cy="44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logotyp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80F14C0B-AE0F-CD42-9EF4-8CE5E7DC146F}" vid="{A4D62A20-38FF-AC43-8AA3-2DA467CAF3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RU_template_Logotype_4x3 standard</Template>
  <TotalTime>95</TotalTime>
  <Words>35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Geneva</vt:lpstr>
      <vt:lpstr>ヒラギノ角ゴ Pro W3</vt:lpstr>
      <vt:lpstr>RU_template_logotype</vt:lpstr>
      <vt:lpstr>PowerPoint Presentation</vt:lpstr>
      <vt:lpstr>Hamilton Algorithm</vt:lpstr>
      <vt:lpstr>Build the Hamilton circle.</vt:lpstr>
      <vt:lpstr>Short Way: Not always Longest Way.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2018-06-04T14:01:14Z</dcterms:created>
  <dcterms:modified xsi:type="dcterms:W3CDTF">2020-04-20T00:39:01Z</dcterms:modified>
</cp:coreProperties>
</file>