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70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02099-E520-4213-9B5B-348A9659D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01586F-0A17-4E74-A7D1-805F350BF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5DDB2E-BB9C-4DBF-BED5-DD0861B7F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1A24-8193-4FEB-AFD8-A5DD66BE2316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3089CC-0AF7-4941-90F4-93B5719D0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7D1C7C-6A97-4BC8-8564-47B81C97C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6B2A-6C0A-44E4-9730-5A872FCB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0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A29DB-13B6-461F-B8D5-C545DCEB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34F022-6DE6-4391-9878-827072C7C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3B9E26-B5B0-41DC-ABD0-33B9A3FA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1A24-8193-4FEB-AFD8-A5DD66BE2316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694DD8-2635-456B-A143-E58CCA5F8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57D3E0-BA5B-4130-A636-0A66B7480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6B2A-6C0A-44E4-9730-5A872FCB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8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09D6D2-D8CB-4679-BC63-3238D24D2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5C4476-C796-4D42-8575-FD1389173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4ED1D1-EF98-4549-88A6-51C85C9B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1A24-8193-4FEB-AFD8-A5DD66BE2316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C65800-5EA6-413D-9F8E-F5516342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F2C8C4-C284-43E2-8352-C7348CF1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6B2A-6C0A-44E4-9730-5A872FCB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4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8BAF8-167F-48EF-8F17-E202E826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F0C8D2-5C24-46F8-9C9E-C1E8B2603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3876B5-0F1C-4D8D-8481-6A82C25A1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1A24-8193-4FEB-AFD8-A5DD66BE2316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C7535C-D061-473F-B546-8B658BA8F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F4A0AA-88D0-4A0E-A8CD-502FCDBC6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6B2A-6C0A-44E4-9730-5A872FCB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2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3D535-7E11-485C-8630-BD6E7F101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8BC7E3-D479-48E2-898C-6A0628B5C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8A670D-69AA-4374-9F1E-A30CABE5C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1A24-8193-4FEB-AFD8-A5DD66BE2316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E45BAF-7261-4E03-BED2-4E0F39D9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0BBF5E-A15F-4AD9-9312-202B9F7A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6B2A-6C0A-44E4-9730-5A872FCB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03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8DC5C-7A9F-480D-87DE-D699F074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9C1682-B948-4F84-AAC7-5141914637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E378C1-30B0-412B-B16F-6BDE9A6DC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3832C1-9BF9-43E1-AA5B-4D47827E2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1A24-8193-4FEB-AFD8-A5DD66BE2316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BD376E-086C-4830-90AB-ACEA19AC5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890A1A-2D51-45A3-BF27-F021262AD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6B2A-6C0A-44E4-9730-5A872FCB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3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404F0-5A75-48DD-B47D-D2056310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F4A251-3601-44AB-AB46-9F6159035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5E7FAC-2929-44B4-A3D5-E83A7C7D8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E1E5F6-9658-438C-8AF8-834AA2A76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CA7082-CBCC-4242-972B-86E0452D6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8AC9CE-446F-4107-9DCB-BFC24573C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1A24-8193-4FEB-AFD8-A5DD66BE2316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85A2E5-145C-41CD-894B-FF62D2DB8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A64AB5-1622-4880-944A-F6DDFACBD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6B2A-6C0A-44E4-9730-5A872FCB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3534B-B96B-4DBD-A197-C1B12A27C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9BFD86-CC7A-47AE-82A2-4BD28552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1A24-8193-4FEB-AFD8-A5DD66BE2316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180C2D-0735-410F-83F1-2DD55CFA2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FC978F-DD35-4AB4-B43E-9DD503CB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6B2A-6C0A-44E4-9730-5A872FCB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8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B5FC28-AC15-4A69-89F3-381839B7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1A24-8193-4FEB-AFD8-A5DD66BE2316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69499C-FC15-4A58-929C-93BD3C11C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131583-3271-4D42-8466-3B284EA11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6B2A-6C0A-44E4-9730-5A872FCB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2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C689B-7F77-4069-BF58-179136BC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209A66-7E8B-4306-8873-ED9241044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0465BC-B6F5-419F-82B2-27DA8FD54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107111-8582-4BCA-B769-33E754FA6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1A24-8193-4FEB-AFD8-A5DD66BE2316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642321-DDE0-417A-92C8-A9DBEB376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816308-4901-4190-89FE-94B580B7C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6B2A-6C0A-44E4-9730-5A872FCB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7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8AF76-6393-4945-A3EC-551D6D36F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BEF8AE-8634-4BDF-98F4-B97EBEFCBD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8FB88F-BF8D-4CF1-B5A3-25C300DFE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FB3651-3B18-46D3-B483-B785A0F6A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1A24-8193-4FEB-AFD8-A5DD66BE2316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EC0344-D758-46EA-97B3-A459F6018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C16177-B357-4198-8C2D-6A0FA5A2A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6B2A-6C0A-44E4-9730-5A872FCB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23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A430C5-B760-4432-BDE8-CA963ABF9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E86CF4-51BE-4FF9-A948-0EE7C5CD8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AC2F9-3519-4C09-AEE1-B21CB1034F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81A24-8193-4FEB-AFD8-A5DD66BE2316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F38AF3-D8B1-4EE2-B142-E39EBDBC6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D89BC6-3AA9-4B6D-B596-576822EFF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86B2A-6C0A-44E4-9730-5A872FCB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9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44728-9DEB-4BA9-A650-BA7122DE4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Midturn Presentation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81DFD9-888A-4A76-A1B7-CBDFE186F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30445" cy="1432480"/>
          </a:xfrm>
        </p:spPr>
        <p:txBody>
          <a:bodyPr/>
          <a:lstStyle/>
          <a:p>
            <a:r>
              <a:rPr lang="en-US" dirty="0"/>
              <a:t>Runlin Hou</a:t>
            </a:r>
          </a:p>
          <a:p>
            <a:r>
              <a:rPr lang="en-US" dirty="0"/>
              <a:t>rh690</a:t>
            </a:r>
          </a:p>
        </p:txBody>
      </p:sp>
    </p:spTree>
    <p:extLst>
      <p:ext uri="{BB962C8B-B14F-4D97-AF65-F5344CB8AC3E}">
        <p14:creationId xmlns:p14="http://schemas.microsoft.com/office/powerpoint/2010/main" val="790853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2008223-1FE6-486A-BA39-8D8AFA391DEE}"/>
              </a:ext>
            </a:extLst>
          </p:cNvPr>
          <p:cNvSpPr txBox="1"/>
          <p:nvPr/>
        </p:nvSpPr>
        <p:spPr>
          <a:xfrm>
            <a:off x="531844" y="391387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Lambda = 0.02</a:t>
            </a:r>
          </a:p>
        </p:txBody>
      </p:sp>
      <p:pic>
        <p:nvPicPr>
          <p:cNvPr id="3" name="图片 2" descr="地图的截图&#10;&#10;描述已自动生成">
            <a:extLst>
              <a:ext uri="{FF2B5EF4-FFF2-40B4-BE49-F238E27FC236}">
                <a16:creationId xmlns:a16="http://schemas.microsoft.com/office/drawing/2014/main" id="{651BD30D-FFD9-4ECF-AAD3-959422CF7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952" y="1060060"/>
            <a:ext cx="6527542" cy="4351695"/>
          </a:xfrm>
          <a:prstGeom prst="rect">
            <a:avLst/>
          </a:prstGeom>
        </p:spPr>
      </p:pic>
      <p:pic>
        <p:nvPicPr>
          <p:cNvPr id="7" name="图片 6" descr="地图的截图&#10;&#10;描述已自动生成">
            <a:extLst>
              <a:ext uri="{FF2B5EF4-FFF2-40B4-BE49-F238E27FC236}">
                <a16:creationId xmlns:a16="http://schemas.microsoft.com/office/drawing/2014/main" id="{D1D44D6A-D843-46FD-82EE-F48BA92F57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074" y="1060061"/>
            <a:ext cx="6527541" cy="435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063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BAC8E-1E54-446F-986C-968E725B9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performance matrix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FDDBD3-94DF-4B59-8DEB-51533C055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consider price </a:t>
            </a:r>
            <a:r>
              <a:rPr lang="en-US" b="1" dirty="0"/>
              <a:t>rise</a:t>
            </a:r>
            <a:r>
              <a:rPr lang="en-US" dirty="0"/>
              <a:t> as </a:t>
            </a:r>
            <a:r>
              <a:rPr lang="en-US" b="1" dirty="0"/>
              <a:t>positive</a:t>
            </a:r>
            <a:r>
              <a:rPr lang="en-US" dirty="0"/>
              <a:t> and </a:t>
            </a:r>
            <a:r>
              <a:rPr lang="en-US" b="1" dirty="0"/>
              <a:t>reduce</a:t>
            </a:r>
            <a:r>
              <a:rPr lang="en-US" dirty="0"/>
              <a:t> as </a:t>
            </a:r>
            <a:r>
              <a:rPr lang="en-US" b="1" dirty="0"/>
              <a:t>negative</a:t>
            </a:r>
          </a:p>
          <a:p>
            <a:endParaRPr lang="en-US" dirty="0"/>
          </a:p>
          <a:p>
            <a:r>
              <a:rPr lang="en-US" dirty="0"/>
              <a:t>True Positive Rate:  0.48</a:t>
            </a:r>
          </a:p>
          <a:p>
            <a:r>
              <a:rPr lang="en-US" dirty="0"/>
              <a:t>True Negative Rate:  0.72</a:t>
            </a:r>
          </a:p>
          <a:p>
            <a:r>
              <a:rPr lang="en-US" dirty="0"/>
              <a:t>Accuracy:  0.57</a:t>
            </a:r>
          </a:p>
          <a:p>
            <a:r>
              <a:rPr lang="en-US" dirty="0"/>
              <a:t>Precision:  0.75</a:t>
            </a:r>
          </a:p>
          <a:p>
            <a:r>
              <a:rPr lang="en-US" dirty="0"/>
              <a:t>Recall:  0.48</a:t>
            </a:r>
          </a:p>
        </p:txBody>
      </p:sp>
    </p:spTree>
    <p:extLst>
      <p:ext uri="{BB962C8B-B14F-4D97-AF65-F5344CB8AC3E}">
        <p14:creationId xmlns:p14="http://schemas.microsoft.com/office/powerpoint/2010/main" val="4176791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970775-9F60-4E4B-940E-1FCA06B8A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C0E117-ACD8-48CE-85CF-D2EFF45D4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algorithm will accept the history dataset as training sets and return the prediction the stock price next day.</a:t>
            </a:r>
          </a:p>
          <a:p>
            <a:endParaRPr lang="en-US" dirty="0"/>
          </a:p>
          <a:p>
            <a:r>
              <a:rPr lang="en-US" dirty="0"/>
              <a:t>Also it will keep extend its training sets to predict a more accurate value.</a:t>
            </a:r>
          </a:p>
        </p:txBody>
      </p:sp>
    </p:spTree>
    <p:extLst>
      <p:ext uri="{BB962C8B-B14F-4D97-AF65-F5344CB8AC3E}">
        <p14:creationId xmlns:p14="http://schemas.microsoft.com/office/powerpoint/2010/main" val="250372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地图的截图&#10;&#10;描述已自动生成">
            <a:extLst>
              <a:ext uri="{FF2B5EF4-FFF2-40B4-BE49-F238E27FC236}">
                <a16:creationId xmlns:a16="http://schemas.microsoft.com/office/drawing/2014/main" id="{7CF99A78-918A-4C79-A289-DAE394935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1714"/>
            <a:ext cx="9081856" cy="6054571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192ECCF-FEF9-4930-876E-7FF414CBF7AF}"/>
              </a:ext>
            </a:extLst>
          </p:cNvPr>
          <p:cNvSpPr txBox="1">
            <a:spLocks/>
          </p:cNvSpPr>
          <p:nvPr/>
        </p:nvSpPr>
        <p:spPr>
          <a:xfrm>
            <a:off x="9081856" y="2254928"/>
            <a:ext cx="2424707" cy="349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I download a</a:t>
            </a:r>
            <a:r>
              <a:rPr lang="zh-CN" altLang="en-US" dirty="0"/>
              <a:t> </a:t>
            </a:r>
            <a:r>
              <a:rPr lang="en-US" altLang="zh-CN" dirty="0"/>
              <a:t>year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stock</a:t>
            </a:r>
            <a:r>
              <a:rPr lang="zh-CN" altLang="en-US" dirty="0"/>
              <a:t> </a:t>
            </a:r>
            <a:r>
              <a:rPr lang="en-US" altLang="zh-CN" dirty="0"/>
              <a:t>price</a:t>
            </a:r>
            <a:r>
              <a:rPr lang="zh-CN" altLang="en-US" dirty="0"/>
              <a:t> </a:t>
            </a:r>
            <a:r>
              <a:rPr lang="en-US" altLang="zh-CN" dirty="0"/>
              <a:t>data and here I use 200 of them as training and test dataset.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295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DEB17E8-E6A5-48D7-97AD-45D7BB97F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668" y="724794"/>
            <a:ext cx="8496308" cy="812572"/>
          </a:xfrm>
        </p:spPr>
        <p:txBody>
          <a:bodyPr>
            <a:normAutofit/>
          </a:bodyPr>
          <a:lstStyle/>
          <a:p>
            <a:r>
              <a:rPr lang="en-US" dirty="0"/>
              <a:t>To decide w, my function is base on this cost function</a:t>
            </a:r>
          </a:p>
        </p:txBody>
      </p:sp>
      <p:pic>
        <p:nvPicPr>
          <p:cNvPr id="7" name="图片 6" descr="图片包含 游戏机, 钟表&#10;&#10;描述已自动生成">
            <a:extLst>
              <a:ext uri="{FF2B5EF4-FFF2-40B4-BE49-F238E27FC236}">
                <a16:creationId xmlns:a16="http://schemas.microsoft.com/office/drawing/2014/main" id="{899116B9-A86A-437A-843F-E6042979B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24" y="1537366"/>
            <a:ext cx="3546564" cy="1070084"/>
          </a:xfrm>
          <a:prstGeom prst="rect">
            <a:avLst/>
          </a:prstGeom>
        </p:spPr>
      </p:pic>
      <p:sp>
        <p:nvSpPr>
          <p:cNvPr id="8" name="内容占位符 4">
            <a:extLst>
              <a:ext uri="{FF2B5EF4-FFF2-40B4-BE49-F238E27FC236}">
                <a16:creationId xmlns:a16="http://schemas.microsoft.com/office/drawing/2014/main" id="{D8932185-C565-4061-9E20-FCADB5E4B7CB}"/>
              </a:ext>
            </a:extLst>
          </p:cNvPr>
          <p:cNvSpPr txBox="1">
            <a:spLocks/>
          </p:cNvSpPr>
          <p:nvPr/>
        </p:nvSpPr>
        <p:spPr>
          <a:xfrm>
            <a:off x="731668" y="2892606"/>
            <a:ext cx="11062226" cy="988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Considering the overfitting problem, I have a punishment to the cost function:  </a:t>
            </a:r>
            <a:endParaRPr lang="en-US" dirty="0"/>
          </a:p>
        </p:txBody>
      </p:sp>
      <p:pic>
        <p:nvPicPr>
          <p:cNvPr id="10" name="图片 9" descr="图片包含 游戏机, 钟表&#10;&#10;描述已自动生成">
            <a:extLst>
              <a:ext uri="{FF2B5EF4-FFF2-40B4-BE49-F238E27FC236}">
                <a16:creationId xmlns:a16="http://schemas.microsoft.com/office/drawing/2014/main" id="{71AC498B-180E-4C9D-B142-29120145A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496" y="4166691"/>
            <a:ext cx="4264757" cy="98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42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753E9-1E83-42C8-AA7D-8635A53CC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53" y="1657674"/>
            <a:ext cx="11534191" cy="665648"/>
          </a:xfrm>
        </p:spPr>
        <p:txBody>
          <a:bodyPr/>
          <a:lstStyle/>
          <a:p>
            <a:r>
              <a:rPr lang="en-US" dirty="0"/>
              <a:t>By derivation, we can get the w can be determined by the following function </a:t>
            </a:r>
          </a:p>
        </p:txBody>
      </p:sp>
      <p:pic>
        <p:nvPicPr>
          <p:cNvPr id="11" name="图片 10" descr="图片包含 游戏机, 钟表&#10;&#10;描述已自动生成">
            <a:extLst>
              <a:ext uri="{FF2B5EF4-FFF2-40B4-BE49-F238E27FC236}">
                <a16:creationId xmlns:a16="http://schemas.microsoft.com/office/drawing/2014/main" id="{E1E25E13-F889-4CBB-A198-278CE6228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54" y="352965"/>
            <a:ext cx="3453881" cy="800900"/>
          </a:xfrm>
          <a:prstGeom prst="rect">
            <a:avLst/>
          </a:prstGeom>
        </p:spPr>
      </p:pic>
      <p:pic>
        <p:nvPicPr>
          <p:cNvPr id="13" name="图片 12" descr="图片包含 游戏机&#10;&#10;描述已自动生成">
            <a:extLst>
              <a:ext uri="{FF2B5EF4-FFF2-40B4-BE49-F238E27FC236}">
                <a16:creationId xmlns:a16="http://schemas.microsoft.com/office/drawing/2014/main" id="{A82053FA-9B8C-424E-B1E0-AA28157022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56" y="2638410"/>
            <a:ext cx="4173871" cy="854493"/>
          </a:xfrm>
          <a:prstGeom prst="rect">
            <a:avLst/>
          </a:prstGeom>
        </p:spPr>
      </p:pic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19F0EA9C-4205-4637-8F62-51B3CEF65E3F}"/>
              </a:ext>
            </a:extLst>
          </p:cNvPr>
          <p:cNvSpPr txBox="1">
            <a:spLocks/>
          </p:cNvSpPr>
          <p:nvPr/>
        </p:nvSpPr>
        <p:spPr>
          <a:xfrm>
            <a:off x="427654" y="3676197"/>
            <a:ext cx="11441792" cy="1524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Here I add lambda as a </a:t>
            </a:r>
            <a:r>
              <a:rPr lang="en-US" altLang="zh-CN" dirty="0"/>
              <a:t>threshold value to avoid overfitting, the result will be shown later.</a:t>
            </a:r>
          </a:p>
          <a:p>
            <a:r>
              <a:rPr lang="en-US" altLang="zh-CN" dirty="0"/>
              <a:t>By analyzing the figures, I pick lambda as 0.02 for my function</a:t>
            </a:r>
          </a:p>
        </p:txBody>
      </p:sp>
    </p:spTree>
    <p:extLst>
      <p:ext uri="{BB962C8B-B14F-4D97-AF65-F5344CB8AC3E}">
        <p14:creationId xmlns:p14="http://schemas.microsoft.com/office/powerpoint/2010/main" val="1581712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6F4C7-61C3-4FEF-88F3-E9B1DC20B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adjustment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ADCE25-0826-426D-B718-C7DE0783A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 is the degree of the polynomial </a:t>
            </a:r>
          </a:p>
          <a:p>
            <a:endParaRPr lang="en-US" dirty="0"/>
          </a:p>
          <a:p>
            <a:r>
              <a:rPr lang="en-US" dirty="0"/>
              <a:t>In this algorithm, M will be auto adjusted according </a:t>
            </a:r>
            <a:r>
              <a:rPr lang="en-US" altLang="zh-CN" dirty="0"/>
              <a:t>Root Mean Squared Error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Since when M is greater than 20, the fitting results shows a fast trend turn bad. I set the range of M from 1 to 20. Algorithm will pick the best performance degree.</a:t>
            </a:r>
          </a:p>
        </p:txBody>
      </p:sp>
      <p:pic>
        <p:nvPicPr>
          <p:cNvPr id="9" name="图片 8" descr="图片包含 物体, 游戏机, 钟表&#10;&#10;描述已自动生成">
            <a:extLst>
              <a:ext uri="{FF2B5EF4-FFF2-40B4-BE49-F238E27FC236}">
                <a16:creationId xmlns:a16="http://schemas.microsoft.com/office/drawing/2014/main" id="{7DAE114D-5667-4540-8AE6-CDB42E08F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71" y="3817326"/>
            <a:ext cx="2746435" cy="63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66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B48C0-97F9-4EDA-88CE-7A9E3B81B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with different lambda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C90F09-9263-4B7D-86B5-6B50F78D2E30}"/>
              </a:ext>
            </a:extLst>
          </p:cNvPr>
          <p:cNvSpPr txBox="1"/>
          <p:nvPr/>
        </p:nvSpPr>
        <p:spPr>
          <a:xfrm>
            <a:off x="2593909" y="1604367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Lambda = 20</a:t>
            </a:r>
          </a:p>
        </p:txBody>
      </p:sp>
      <p:pic>
        <p:nvPicPr>
          <p:cNvPr id="4" name="图片 3" descr="地图的截图&#10;&#10;描述已自动生成">
            <a:extLst>
              <a:ext uri="{FF2B5EF4-FFF2-40B4-BE49-F238E27FC236}">
                <a16:creationId xmlns:a16="http://schemas.microsoft.com/office/drawing/2014/main" id="{38E7E14F-6AC0-459A-9065-F3DAF4D50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14" y="2322531"/>
            <a:ext cx="5942757" cy="3961838"/>
          </a:xfrm>
          <a:prstGeom prst="rect">
            <a:avLst/>
          </a:prstGeom>
        </p:spPr>
      </p:pic>
      <p:pic>
        <p:nvPicPr>
          <p:cNvPr id="6" name="图片 5" descr="地图的截图&#10;&#10;描述已自动生成">
            <a:extLst>
              <a:ext uri="{FF2B5EF4-FFF2-40B4-BE49-F238E27FC236}">
                <a16:creationId xmlns:a16="http://schemas.microsoft.com/office/drawing/2014/main" id="{B5C20804-DDD0-49D2-B547-1D9BCD71C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502" y="2322531"/>
            <a:ext cx="5844414" cy="389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766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2008223-1FE6-486A-BA39-8D8AFA391DEE}"/>
              </a:ext>
            </a:extLst>
          </p:cNvPr>
          <p:cNvSpPr txBox="1"/>
          <p:nvPr/>
        </p:nvSpPr>
        <p:spPr>
          <a:xfrm>
            <a:off x="531844" y="391387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Lambda = 10</a:t>
            </a:r>
          </a:p>
        </p:txBody>
      </p:sp>
      <p:pic>
        <p:nvPicPr>
          <p:cNvPr id="3" name="图片 2" descr="地图的截图&#10;&#10;描述已自动生成">
            <a:extLst>
              <a:ext uri="{FF2B5EF4-FFF2-40B4-BE49-F238E27FC236}">
                <a16:creationId xmlns:a16="http://schemas.microsoft.com/office/drawing/2014/main" id="{A84903DF-6C34-4CDC-8190-41B1AA26A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6" y="1626377"/>
            <a:ext cx="6181921" cy="4121280"/>
          </a:xfrm>
          <a:prstGeom prst="rect">
            <a:avLst/>
          </a:prstGeom>
        </p:spPr>
      </p:pic>
      <p:pic>
        <p:nvPicPr>
          <p:cNvPr id="7" name="图片 6" descr="地图的截图&#10;&#10;描述已自动生成">
            <a:extLst>
              <a:ext uri="{FF2B5EF4-FFF2-40B4-BE49-F238E27FC236}">
                <a16:creationId xmlns:a16="http://schemas.microsoft.com/office/drawing/2014/main" id="{6625B08D-E3CC-4BEB-AC32-2C01FFD4E5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081" y="1626377"/>
            <a:ext cx="6181919" cy="412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2008223-1FE6-486A-BA39-8D8AFA391DEE}"/>
              </a:ext>
            </a:extLst>
          </p:cNvPr>
          <p:cNvSpPr txBox="1"/>
          <p:nvPr/>
        </p:nvSpPr>
        <p:spPr>
          <a:xfrm>
            <a:off x="531844" y="391387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Lambda = 1</a:t>
            </a:r>
          </a:p>
        </p:txBody>
      </p:sp>
      <p:pic>
        <p:nvPicPr>
          <p:cNvPr id="5" name="图片 4" descr="地图的截图&#10;&#10;描述已自动生成">
            <a:extLst>
              <a:ext uri="{FF2B5EF4-FFF2-40B4-BE49-F238E27FC236}">
                <a16:creationId xmlns:a16="http://schemas.microsoft.com/office/drawing/2014/main" id="{4AD4905E-9652-4755-90E7-165CB47FA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7" y="1411512"/>
            <a:ext cx="5939711" cy="3959807"/>
          </a:xfrm>
          <a:prstGeom prst="rect">
            <a:avLst/>
          </a:prstGeom>
        </p:spPr>
      </p:pic>
      <p:pic>
        <p:nvPicPr>
          <p:cNvPr id="8" name="图片 7" descr="地图的截图&#10;&#10;描述已自动生成">
            <a:extLst>
              <a:ext uri="{FF2B5EF4-FFF2-40B4-BE49-F238E27FC236}">
                <a16:creationId xmlns:a16="http://schemas.microsoft.com/office/drawing/2014/main" id="{8942EF25-9886-42EB-9755-5B4B0E750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39980"/>
            <a:ext cx="5939712" cy="395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32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2008223-1FE6-486A-BA39-8D8AFA391DEE}"/>
              </a:ext>
            </a:extLst>
          </p:cNvPr>
          <p:cNvSpPr txBox="1"/>
          <p:nvPr/>
        </p:nvSpPr>
        <p:spPr>
          <a:xfrm>
            <a:off x="531844" y="391387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Lambda = 0.2</a:t>
            </a:r>
          </a:p>
        </p:txBody>
      </p:sp>
      <p:pic>
        <p:nvPicPr>
          <p:cNvPr id="5" name="图片 4" descr="地图的截图&#10;&#10;描述已自动生成">
            <a:extLst>
              <a:ext uri="{FF2B5EF4-FFF2-40B4-BE49-F238E27FC236}">
                <a16:creationId xmlns:a16="http://schemas.microsoft.com/office/drawing/2014/main" id="{FE51E253-69E7-4F91-8722-5AE474B34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3" y="1436915"/>
            <a:ext cx="5814913" cy="3876609"/>
          </a:xfrm>
          <a:prstGeom prst="rect">
            <a:avLst/>
          </a:prstGeom>
        </p:spPr>
      </p:pic>
      <p:pic>
        <p:nvPicPr>
          <p:cNvPr id="8" name="图片 7" descr="地图的截图&#10;&#10;描述已自动生成">
            <a:extLst>
              <a:ext uri="{FF2B5EF4-FFF2-40B4-BE49-F238E27FC236}">
                <a16:creationId xmlns:a16="http://schemas.microsoft.com/office/drawing/2014/main" id="{ACEF58B1-FB3D-43D4-BE01-16F44DDC2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856" y="1462314"/>
            <a:ext cx="5900057" cy="393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09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249</Words>
  <Application>Microsoft Office PowerPoint</Application>
  <PresentationFormat>宽屏</PresentationFormat>
  <Paragraphs>34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主题​​</vt:lpstr>
      <vt:lpstr>Midturn Presentation</vt:lpstr>
      <vt:lpstr>PowerPoint 演示文稿</vt:lpstr>
      <vt:lpstr>PowerPoint 演示文稿</vt:lpstr>
      <vt:lpstr>PowerPoint 演示文稿</vt:lpstr>
      <vt:lpstr>Auto adjustment</vt:lpstr>
      <vt:lpstr>Results with different lambda</vt:lpstr>
      <vt:lpstr>PowerPoint 演示文稿</vt:lpstr>
      <vt:lpstr>PowerPoint 演示文稿</vt:lpstr>
      <vt:lpstr>PowerPoint 演示文稿</vt:lpstr>
      <vt:lpstr>PowerPoint 演示文稿</vt:lpstr>
      <vt:lpstr>Result of performance matrix</vt:lpstr>
      <vt:lpstr>Use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hou runlin</dc:creator>
  <cp:lastModifiedBy>hou runlin</cp:lastModifiedBy>
  <cp:revision>19</cp:revision>
  <dcterms:created xsi:type="dcterms:W3CDTF">2020-03-28T23:25:46Z</dcterms:created>
  <dcterms:modified xsi:type="dcterms:W3CDTF">2020-03-29T23:04:34Z</dcterms:modified>
</cp:coreProperties>
</file>