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43A43-A91B-474E-B371-F4CEFF82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49CA4-23B0-4BC5-8A36-6AD6CD28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9FA05-E2FE-4DE3-9229-299EA9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DD135-5EA9-4DA2-BD90-98B361B8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A9538-B30B-4688-A3F8-BA478E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1D1A7-8C59-4D37-A39B-731BACAC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9D63C-E1E6-43C0-9F98-72C060C56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72F8C-0635-41E0-87F2-1A835E1E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1F5EC-1D07-4847-A728-B5B9A7B0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AF919-FBB4-42C5-8052-A3501AC0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7B6034-54DD-49A8-A714-A4848993D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4F9C7-7465-461F-98AB-F3F1DC75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03D09-F7FF-4DAD-8B13-094EE127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6EF01-5923-42D0-BE29-606308CA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0342F-49BD-4E2F-917B-A5B82D29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F52EB-DF64-4023-BF8D-C6711499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01B2E-9348-4B2D-A9A1-7EF03D6E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556AB-92E8-4FA9-85CF-E0968159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34A84-E505-426F-8E9A-0F06F3E6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C2E05-E3A7-4EB5-A06F-FAD5740E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12266-0E30-40C0-98A8-58044397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6D479-2482-4AF4-9A9E-AF6F77C2D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83A2E-3059-4B86-98BA-BB935AED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A6556-066B-4FEB-B389-BB53AAA2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D81D-854E-41C3-A0C2-143A6F66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17E7-C4E2-4FA2-8C81-450C915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FDB15-7729-4DDA-BD1A-82AEF17F1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447F4-C5D5-4BC1-807B-0BD0A163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FBDDD-D92A-4109-8A71-EA8FE6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AFB0F-8A73-444E-B5C3-56826980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2E43B-BC03-4B4D-B0C3-981A6B16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3642E-0B2E-4DF5-8489-963C80D8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3C65E-2FB7-4736-AB18-4D5E3A2E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533F6-C7C1-469D-89EA-1195ECED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333B67-C050-4A15-97C8-27FDD56AF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E61E6-05DE-4D2E-82CC-C7E9198D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5F93B2-1E24-4A04-A617-8A565135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B33BD-0E47-4144-9FBA-60FDDAC0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4B7292-7A7A-444D-8B85-0A61356B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D766-2FE7-41E2-8F37-3B21DAB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2F13F-53C1-4EEB-90B8-B941405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7FF9CB-F702-470C-8A1D-C3843E08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2B8A8F-ED75-41EC-A0CC-4C016D65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F760E9-FE0D-4810-8B6D-A08F8B39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F3539-521E-4C4A-A267-95C97D7E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16CD1-53D9-4448-9825-0278E405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62CD6-8CF5-4A86-A3E4-A01289B9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579EC-EC39-4F0A-B1C2-D0FFF285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0D960-59B0-4FC7-BF2B-5C1D68CB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22E5B-74DA-4D7D-A1CD-9B42D00D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DC3C2-E8E9-4ED5-9FC6-A4177163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FF1FA-9F2D-4892-88B7-C6599BC1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DDA46-D42B-414F-A296-78B5244C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2179BE-B378-4C11-A253-725506986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3FAA7-A51D-4052-9E6B-3665DF0D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916D9-6A97-4E9D-B649-C52A2B09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BFC02-BBD7-4108-AA54-8ACCFC88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FD4E5-8FAB-4249-BA52-8D57265F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F26B00-A7C8-4C4B-9F55-000E509B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DF521-FF5D-4CEA-80D1-55F80E6F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8EBF5-9621-4BB0-B3E8-B4791DEE8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5C82B-1489-444C-A739-55457E3627D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A712C-B5EC-47D3-B642-E518E4ABB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6EA15-AFB4-4FF6-9E23-6EA98D927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76D3-FF96-40E7-BD09-71609420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809B0-3E91-4B40-BF5B-C648734B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altLang="zh-CN"/>
              <a:t>Magnetic Confinement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32E7A-DFFC-4B4B-B76B-C7851CC5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Using magnetic and electric fields to heat and squeeze the hydrogen plasma</a:t>
            </a:r>
          </a:p>
          <a:p>
            <a:endParaRPr lang="en-US"/>
          </a:p>
          <a:p>
            <a:r>
              <a:rPr lang="en-US"/>
              <a:t>Plasma contain a net electric charge</a:t>
            </a:r>
          </a:p>
          <a:p>
            <a:endParaRPr lang="en-US"/>
          </a:p>
          <a:p>
            <a:r>
              <a:rPr lang="en-US"/>
              <a:t>Most challenging condition is to avoid the plasma hit and the wall , which will make those plasma vaperize</a:t>
            </a:r>
          </a:p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B864BD-F7D5-4957-AA70-95673A836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r="3048"/>
          <a:stretch/>
        </p:blipFill>
        <p:spPr bwMode="auto">
          <a:xfrm>
            <a:off x="7737635" y="-1"/>
            <a:ext cx="35552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323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BC900-2259-4CF6-AFB9-C82D3E43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Tokamak Fusion Test Reactor (TFTR)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37463-3C49-4B7C-A1DD-0CE30BFD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Location in Princeton Plasma Physic Laboratory (PPPL)</a:t>
            </a:r>
          </a:p>
          <a:p>
            <a:r>
              <a:rPr lang="en-US" sz="2000"/>
              <a:t>This facility entering service in 1982, and have been shut down after fifteen years of service in 1997</a:t>
            </a:r>
          </a:p>
          <a:p>
            <a:endParaRPr lang="en-US" sz="2000"/>
          </a:p>
          <a:p>
            <a:r>
              <a:rPr lang="en-US" sz="2000"/>
              <a:t>After the success of PL</a:t>
            </a:r>
            <a:r>
              <a:rPr lang="en-US" altLang="zh-CN" sz="2000"/>
              <a:t>T, PPPL started to design TFTR as a successor that would demonstrate plasma burning in pulsed operation</a:t>
            </a:r>
            <a:endParaRPr lang="en-US" sz="2000"/>
          </a:p>
          <a:p>
            <a:endParaRPr lang="en-US" sz="20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99D5F2-A815-4059-9A0C-495A3B25A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8" r="22531" b="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29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6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7A21C-3DA1-4B73-A3FF-E999E018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altLang="zh-CN" dirty="0"/>
              <a:t>ertial</a:t>
            </a:r>
            <a:r>
              <a:rPr lang="en-US" dirty="0"/>
              <a:t> Confinement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C622B-C103-468C-B1D7-5C334263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3236232"/>
          </a:xfrm>
        </p:spPr>
        <p:txBody>
          <a:bodyPr>
            <a:normAutofit/>
          </a:bodyPr>
          <a:lstStyle/>
          <a:p>
            <a:r>
              <a:rPr lang="en-US" dirty="0"/>
              <a:t>Using high-energy beams of laser light to deliver the energy to outer layer of the target in order to compress and heat the fuel</a:t>
            </a:r>
          </a:p>
          <a:p>
            <a:r>
              <a:rPr lang="en-US" dirty="0"/>
              <a:t>Outer later expose, reaction force against remainder of the target to accelerate inwards compressing</a:t>
            </a:r>
          </a:p>
          <a:p>
            <a:r>
              <a:rPr lang="en-US" dirty="0"/>
              <a:t>Since outer layer expands much faster than inside layer, which have the fuel confinement by inertia of itself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175E8C-F287-41E6-A1FD-C8474529A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6" y="4650781"/>
            <a:ext cx="7064827" cy="200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3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A6B3B-1622-4053-A370-C73FEB44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National Ignition Facility (NIF)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28842-EA11-4949-9199-21D38A2F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Located at Lawrence Livermore Laboratory</a:t>
            </a:r>
          </a:p>
          <a:p>
            <a:r>
              <a:rPr lang="en-US" sz="2000"/>
              <a:t>Construction begins 1997, certified complete in 2009, and started its first experiments in June, 2009</a:t>
            </a:r>
          </a:p>
          <a:p>
            <a:endParaRPr lang="en-US" sz="2000"/>
          </a:p>
          <a:p>
            <a:r>
              <a:rPr lang="en-US" sz="2000"/>
              <a:t>Using indirect drive method of operation</a:t>
            </a:r>
          </a:p>
          <a:p>
            <a:pPr lvl="1"/>
            <a:r>
              <a:rPr lang="en-US" sz="2000"/>
              <a:t>Laser heats a small metal cylinder(hohlarm)</a:t>
            </a:r>
          </a:p>
          <a:p>
            <a:pPr lvl="1"/>
            <a:r>
              <a:rPr lang="en-US" sz="2000"/>
              <a:t>Hohlarm re-emit energy as X-ray more evenly distributed and symmetrical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8BB49F-E2D3-4EAC-9436-5F9B8FE1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r="42187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BAC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7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Magnetic Confinement</vt:lpstr>
      <vt:lpstr>Tokamak Fusion Test Reactor (TFTR)</vt:lpstr>
      <vt:lpstr>Inertial Confinement</vt:lpstr>
      <vt:lpstr>National Ignition Facility (NIF)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Confinement</dc:title>
  <dc:creator>hou runlin</dc:creator>
  <cp:lastModifiedBy>hou runlin</cp:lastModifiedBy>
  <cp:revision>1</cp:revision>
  <dcterms:created xsi:type="dcterms:W3CDTF">2020-11-29T02:47:36Z</dcterms:created>
  <dcterms:modified xsi:type="dcterms:W3CDTF">2020-11-29T02:49:32Z</dcterms:modified>
</cp:coreProperties>
</file>