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52" autoAdjust="0"/>
    <p:restoredTop sz="97267" autoAdjust="0"/>
  </p:normalViewPr>
  <p:slideViewPr>
    <p:cSldViewPr snapToGrid="0">
      <p:cViewPr varScale="1">
        <p:scale>
          <a:sx n="152" d="100"/>
          <a:sy n="152" d="100"/>
        </p:scale>
        <p:origin x="15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di Daemi" userId="268b35d496863a02" providerId="LiveId" clId="{C3FAF33E-4E46-4A10-9244-EC959D9E4FE1}"/>
    <pc:docChg chg="undo custSel addSld modSld">
      <pc:chgData name="Mehdi Daemi" userId="268b35d496863a02" providerId="LiveId" clId="{C3FAF33E-4E46-4A10-9244-EC959D9E4FE1}" dt="2025-05-15T12:20:19.512" v="1434" actId="14100"/>
      <pc:docMkLst>
        <pc:docMk/>
      </pc:docMkLst>
      <pc:sldChg chg="addSp delSp modSp new mod">
        <pc:chgData name="Mehdi Daemi" userId="268b35d496863a02" providerId="LiveId" clId="{C3FAF33E-4E46-4A10-9244-EC959D9E4FE1}" dt="2025-05-15T12:15:56.392" v="1351" actId="14100"/>
        <pc:sldMkLst>
          <pc:docMk/>
          <pc:sldMk cId="795750175" sldId="256"/>
        </pc:sldMkLst>
        <pc:spChg chg="del">
          <ac:chgData name="Mehdi Daemi" userId="268b35d496863a02" providerId="LiveId" clId="{C3FAF33E-4E46-4A10-9244-EC959D9E4FE1}" dt="2025-05-15T11:12:06.237" v="1" actId="478"/>
          <ac:spMkLst>
            <pc:docMk/>
            <pc:sldMk cId="795750175" sldId="256"/>
            <ac:spMk id="2" creationId="{E9842DC1-D961-4FA3-93C5-34C92E2B6E7E}"/>
          </ac:spMkLst>
        </pc:spChg>
        <pc:spChg chg="del">
          <ac:chgData name="Mehdi Daemi" userId="268b35d496863a02" providerId="LiveId" clId="{C3FAF33E-4E46-4A10-9244-EC959D9E4FE1}" dt="2025-05-15T11:12:06.237" v="1" actId="478"/>
          <ac:spMkLst>
            <pc:docMk/>
            <pc:sldMk cId="795750175" sldId="256"/>
            <ac:spMk id="3" creationId="{6E95014C-92DA-4E33-A031-D9376C37C1AB}"/>
          </ac:spMkLst>
        </pc:spChg>
        <pc:spChg chg="add mod">
          <ac:chgData name="Mehdi Daemi" userId="268b35d496863a02" providerId="LiveId" clId="{C3FAF33E-4E46-4A10-9244-EC959D9E4FE1}" dt="2025-05-15T11:29:14.044" v="255" actId="207"/>
          <ac:spMkLst>
            <pc:docMk/>
            <pc:sldMk cId="795750175" sldId="256"/>
            <ac:spMk id="4" creationId="{1416E148-7D46-4DCB-A163-779CAFAD0933}"/>
          </ac:spMkLst>
        </pc:spChg>
        <pc:spChg chg="add mod">
          <ac:chgData name="Mehdi Daemi" userId="268b35d496863a02" providerId="LiveId" clId="{C3FAF33E-4E46-4A10-9244-EC959D9E4FE1}" dt="2025-05-15T12:04:51.925" v="1193" actId="1076"/>
          <ac:spMkLst>
            <pc:docMk/>
            <pc:sldMk cId="795750175" sldId="256"/>
            <ac:spMk id="18" creationId="{3C89AFF7-2FC8-42C7-8D77-A50F24A6022E}"/>
          </ac:spMkLst>
        </pc:spChg>
        <pc:spChg chg="add mod">
          <ac:chgData name="Mehdi Daemi" userId="268b35d496863a02" providerId="LiveId" clId="{C3FAF33E-4E46-4A10-9244-EC959D9E4FE1}" dt="2025-05-15T11:29:03.947" v="254" actId="1035"/>
          <ac:spMkLst>
            <pc:docMk/>
            <pc:sldMk cId="795750175" sldId="256"/>
            <ac:spMk id="22" creationId="{887FEE81-9F86-4504-B390-2C25DA762BF4}"/>
          </ac:spMkLst>
        </pc:spChg>
        <pc:spChg chg="add del mod">
          <ac:chgData name="Mehdi Daemi" userId="268b35d496863a02" providerId="LiveId" clId="{C3FAF33E-4E46-4A10-9244-EC959D9E4FE1}" dt="2025-05-15T11:23:00.288" v="124" actId="478"/>
          <ac:spMkLst>
            <pc:docMk/>
            <pc:sldMk cId="795750175" sldId="256"/>
            <ac:spMk id="30" creationId="{94F70666-08C2-45BB-B42A-98E5D6D327AB}"/>
          </ac:spMkLst>
        </pc:spChg>
        <pc:spChg chg="add mod">
          <ac:chgData name="Mehdi Daemi" userId="268b35d496863a02" providerId="LiveId" clId="{C3FAF33E-4E46-4A10-9244-EC959D9E4FE1}" dt="2025-05-15T12:15:49.171" v="1349" actId="1076"/>
          <ac:spMkLst>
            <pc:docMk/>
            <pc:sldMk cId="795750175" sldId="256"/>
            <ac:spMk id="36" creationId="{EE1CC392-3802-4E51-BB9A-E7A51316CF2F}"/>
          </ac:spMkLst>
        </pc:spChg>
        <pc:spChg chg="add mod">
          <ac:chgData name="Mehdi Daemi" userId="268b35d496863a02" providerId="LiveId" clId="{C3FAF33E-4E46-4A10-9244-EC959D9E4FE1}" dt="2025-05-15T12:04:34.473" v="1187" actId="1076"/>
          <ac:spMkLst>
            <pc:docMk/>
            <pc:sldMk cId="795750175" sldId="256"/>
            <ac:spMk id="42" creationId="{4F26082C-544A-47AF-A430-36ACD439E503}"/>
          </ac:spMkLst>
        </pc:spChg>
        <pc:spChg chg="add mod">
          <ac:chgData name="Mehdi Daemi" userId="268b35d496863a02" providerId="LiveId" clId="{C3FAF33E-4E46-4A10-9244-EC959D9E4FE1}" dt="2025-05-15T12:04:29.349" v="1185" actId="1076"/>
          <ac:spMkLst>
            <pc:docMk/>
            <pc:sldMk cId="795750175" sldId="256"/>
            <ac:spMk id="44" creationId="{A81F342C-A977-4B07-B411-F043C11AD802}"/>
          </ac:spMkLst>
        </pc:spChg>
        <pc:spChg chg="add mod">
          <ac:chgData name="Mehdi Daemi" userId="268b35d496863a02" providerId="LiveId" clId="{C3FAF33E-4E46-4A10-9244-EC959D9E4FE1}" dt="2025-05-15T11:29:36.134" v="256" actId="20577"/>
          <ac:spMkLst>
            <pc:docMk/>
            <pc:sldMk cId="795750175" sldId="256"/>
            <ac:spMk id="62" creationId="{EEB35B29-66FD-40D4-98F5-F54242636442}"/>
          </ac:spMkLst>
        </pc:spChg>
        <pc:spChg chg="add mod">
          <ac:chgData name="Mehdi Daemi" userId="268b35d496863a02" providerId="LiveId" clId="{C3FAF33E-4E46-4A10-9244-EC959D9E4FE1}" dt="2025-05-15T11:29:45.073" v="260" actId="20577"/>
          <ac:spMkLst>
            <pc:docMk/>
            <pc:sldMk cId="795750175" sldId="256"/>
            <ac:spMk id="63" creationId="{62720E29-EC8F-42D2-8856-03D3ED294C98}"/>
          </ac:spMkLst>
        </pc:spChg>
        <pc:cxnChg chg="add mod">
          <ac:chgData name="Mehdi Daemi" userId="268b35d496863a02" providerId="LiveId" clId="{C3FAF33E-4E46-4A10-9244-EC959D9E4FE1}" dt="2025-05-15T11:29:03.947" v="254" actId="1035"/>
          <ac:cxnSpMkLst>
            <pc:docMk/>
            <pc:sldMk cId="795750175" sldId="256"/>
            <ac:cxnSpMk id="6" creationId="{07FAD1B5-0814-4B0D-B3E2-9D4645DD25EA}"/>
          </ac:cxnSpMkLst>
        </pc:cxnChg>
        <pc:cxnChg chg="add mod">
          <ac:chgData name="Mehdi Daemi" userId="268b35d496863a02" providerId="LiveId" clId="{C3FAF33E-4E46-4A10-9244-EC959D9E4FE1}" dt="2025-05-15T11:29:03.947" v="254" actId="1035"/>
          <ac:cxnSpMkLst>
            <pc:docMk/>
            <pc:sldMk cId="795750175" sldId="256"/>
            <ac:cxnSpMk id="7" creationId="{F56B046A-5217-47E1-B37A-2CF885EF9B7F}"/>
          </ac:cxnSpMkLst>
        </pc:cxnChg>
        <pc:cxnChg chg="add mod">
          <ac:chgData name="Mehdi Daemi" userId="268b35d496863a02" providerId="LiveId" clId="{C3FAF33E-4E46-4A10-9244-EC959D9E4FE1}" dt="2025-05-15T11:29:03.947" v="254" actId="1035"/>
          <ac:cxnSpMkLst>
            <pc:docMk/>
            <pc:sldMk cId="795750175" sldId="256"/>
            <ac:cxnSpMk id="8" creationId="{8260222E-CF24-4D95-8DA1-BCD483903AC1}"/>
          </ac:cxnSpMkLst>
        </pc:cxnChg>
        <pc:cxnChg chg="add mod">
          <ac:chgData name="Mehdi Daemi" userId="268b35d496863a02" providerId="LiveId" clId="{C3FAF33E-4E46-4A10-9244-EC959D9E4FE1}" dt="2025-05-15T11:29:03.947" v="254" actId="1035"/>
          <ac:cxnSpMkLst>
            <pc:docMk/>
            <pc:sldMk cId="795750175" sldId="256"/>
            <ac:cxnSpMk id="9" creationId="{A3FC85AD-690D-4AC6-9DA7-9AEDB499C669}"/>
          </ac:cxnSpMkLst>
        </pc:cxnChg>
        <pc:cxnChg chg="add mod">
          <ac:chgData name="Mehdi Daemi" userId="268b35d496863a02" providerId="LiveId" clId="{C3FAF33E-4E46-4A10-9244-EC959D9E4FE1}" dt="2025-05-15T11:29:03.947" v="254" actId="1035"/>
          <ac:cxnSpMkLst>
            <pc:docMk/>
            <pc:sldMk cId="795750175" sldId="256"/>
            <ac:cxnSpMk id="11" creationId="{169F1EAD-922D-4E6A-B717-FBEF0CBFEB64}"/>
          </ac:cxnSpMkLst>
        </pc:cxnChg>
        <pc:cxnChg chg="add mod">
          <ac:chgData name="Mehdi Daemi" userId="268b35d496863a02" providerId="LiveId" clId="{C3FAF33E-4E46-4A10-9244-EC959D9E4FE1}" dt="2025-05-15T11:29:03.947" v="254" actId="1035"/>
          <ac:cxnSpMkLst>
            <pc:docMk/>
            <pc:sldMk cId="795750175" sldId="256"/>
            <ac:cxnSpMk id="14" creationId="{A6F1E914-938B-4BD2-AFB2-A53CEB5836EB}"/>
          </ac:cxnSpMkLst>
        </pc:cxnChg>
        <pc:cxnChg chg="add mod">
          <ac:chgData name="Mehdi Daemi" userId="268b35d496863a02" providerId="LiveId" clId="{C3FAF33E-4E46-4A10-9244-EC959D9E4FE1}" dt="2025-05-15T11:29:03.947" v="254" actId="1035"/>
          <ac:cxnSpMkLst>
            <pc:docMk/>
            <pc:sldMk cId="795750175" sldId="256"/>
            <ac:cxnSpMk id="16" creationId="{4215CC5C-766A-48AE-9D2B-234519C0616D}"/>
          </ac:cxnSpMkLst>
        </pc:cxnChg>
        <pc:cxnChg chg="add mod">
          <ac:chgData name="Mehdi Daemi" userId="268b35d496863a02" providerId="LiveId" clId="{C3FAF33E-4E46-4A10-9244-EC959D9E4FE1}" dt="2025-05-15T12:04:54.274" v="1194" actId="14100"/>
          <ac:cxnSpMkLst>
            <pc:docMk/>
            <pc:sldMk cId="795750175" sldId="256"/>
            <ac:cxnSpMk id="20" creationId="{340A3391-C72A-438F-8F8D-65F9196AFBA6}"/>
          </ac:cxnSpMkLst>
        </pc:cxnChg>
        <pc:cxnChg chg="add mod">
          <ac:chgData name="Mehdi Daemi" userId="268b35d496863a02" providerId="LiveId" clId="{C3FAF33E-4E46-4A10-9244-EC959D9E4FE1}" dt="2025-05-15T12:15:39.784" v="1347" actId="14100"/>
          <ac:cxnSpMkLst>
            <pc:docMk/>
            <pc:sldMk cId="795750175" sldId="256"/>
            <ac:cxnSpMk id="21" creationId="{8C3783F0-B37C-4ED6-933E-C37E8D081549}"/>
          </ac:cxnSpMkLst>
        </pc:cxnChg>
        <pc:cxnChg chg="add del mod">
          <ac:chgData name="Mehdi Daemi" userId="268b35d496863a02" providerId="LiveId" clId="{C3FAF33E-4E46-4A10-9244-EC959D9E4FE1}" dt="2025-05-15T11:23:01.342" v="125" actId="478"/>
          <ac:cxnSpMkLst>
            <pc:docMk/>
            <pc:sldMk cId="795750175" sldId="256"/>
            <ac:cxnSpMk id="31" creationId="{B887E8A8-B8CF-4F28-8C55-0526B9F58B52}"/>
          </ac:cxnSpMkLst>
        </pc:cxnChg>
        <pc:cxnChg chg="add mod">
          <ac:chgData name="Mehdi Daemi" userId="268b35d496863a02" providerId="LiveId" clId="{C3FAF33E-4E46-4A10-9244-EC959D9E4FE1}" dt="2025-05-15T12:15:51.033" v="1350" actId="14100"/>
          <ac:cxnSpMkLst>
            <pc:docMk/>
            <pc:sldMk cId="795750175" sldId="256"/>
            <ac:cxnSpMk id="37" creationId="{D7E92694-DA12-475F-98DD-04ED0D79ACF5}"/>
          </ac:cxnSpMkLst>
        </pc:cxnChg>
        <pc:cxnChg chg="add mod">
          <ac:chgData name="Mehdi Daemi" userId="268b35d496863a02" providerId="LiveId" clId="{C3FAF33E-4E46-4A10-9244-EC959D9E4FE1}" dt="2025-05-15T12:04:36.581" v="1188" actId="14100"/>
          <ac:cxnSpMkLst>
            <pc:docMk/>
            <pc:sldMk cId="795750175" sldId="256"/>
            <ac:cxnSpMk id="43" creationId="{60F2AFD8-CBF6-4DEC-9FDC-99FD2374428E}"/>
          </ac:cxnSpMkLst>
        </pc:cxnChg>
        <pc:cxnChg chg="add mod">
          <ac:chgData name="Mehdi Daemi" userId="268b35d496863a02" providerId="LiveId" clId="{C3FAF33E-4E46-4A10-9244-EC959D9E4FE1}" dt="2025-05-15T12:04:31.923" v="1186" actId="14100"/>
          <ac:cxnSpMkLst>
            <pc:docMk/>
            <pc:sldMk cId="795750175" sldId="256"/>
            <ac:cxnSpMk id="45" creationId="{E17772AC-9104-4C7A-B729-F79B346A55FD}"/>
          </ac:cxnSpMkLst>
        </pc:cxnChg>
        <pc:cxnChg chg="add mod">
          <ac:chgData name="Mehdi Daemi" userId="268b35d496863a02" providerId="LiveId" clId="{C3FAF33E-4E46-4A10-9244-EC959D9E4FE1}" dt="2025-05-15T11:29:03.947" v="254" actId="1035"/>
          <ac:cxnSpMkLst>
            <pc:docMk/>
            <pc:sldMk cId="795750175" sldId="256"/>
            <ac:cxnSpMk id="64" creationId="{1592430C-F774-47A0-AA2A-41DD48511109}"/>
          </ac:cxnSpMkLst>
        </pc:cxnChg>
        <pc:cxnChg chg="add mod">
          <ac:chgData name="Mehdi Daemi" userId="268b35d496863a02" providerId="LiveId" clId="{C3FAF33E-4E46-4A10-9244-EC959D9E4FE1}" dt="2025-05-15T12:15:56.392" v="1351" actId="14100"/>
          <ac:cxnSpMkLst>
            <pc:docMk/>
            <pc:sldMk cId="795750175" sldId="256"/>
            <ac:cxnSpMk id="65" creationId="{FEE4A13F-D91F-43B7-B7A2-97C0578399D4}"/>
          </ac:cxnSpMkLst>
        </pc:cxnChg>
      </pc:sldChg>
      <pc:sldChg chg="addSp delSp modSp add mod">
        <pc:chgData name="Mehdi Daemi" userId="268b35d496863a02" providerId="LiveId" clId="{C3FAF33E-4E46-4A10-9244-EC959D9E4FE1}" dt="2025-05-15T12:20:19.512" v="1434" actId="14100"/>
        <pc:sldMkLst>
          <pc:docMk/>
          <pc:sldMk cId="2651754699" sldId="257"/>
        </pc:sldMkLst>
        <pc:spChg chg="del">
          <ac:chgData name="Mehdi Daemi" userId="268b35d496863a02" providerId="LiveId" clId="{C3FAF33E-4E46-4A10-9244-EC959D9E4FE1}" dt="2025-05-15T11:30:14.700" v="262" actId="478"/>
          <ac:spMkLst>
            <pc:docMk/>
            <pc:sldMk cId="2651754699" sldId="257"/>
            <ac:spMk id="4" creationId="{1416E148-7D46-4DCB-A163-779CAFAD0933}"/>
          </ac:spMkLst>
        </pc:spChg>
        <pc:spChg chg="mod">
          <ac:chgData name="Mehdi Daemi" userId="268b35d496863a02" providerId="LiveId" clId="{C3FAF33E-4E46-4A10-9244-EC959D9E4FE1}" dt="2025-05-15T11:51:25.822" v="568" actId="1037"/>
          <ac:spMkLst>
            <pc:docMk/>
            <pc:sldMk cId="2651754699" sldId="257"/>
            <ac:spMk id="18" creationId="{3C89AFF7-2FC8-42C7-8D77-A50F24A6022E}"/>
          </ac:spMkLst>
        </pc:spChg>
        <pc:spChg chg="mod">
          <ac:chgData name="Mehdi Daemi" userId="268b35d496863a02" providerId="LiveId" clId="{C3FAF33E-4E46-4A10-9244-EC959D9E4FE1}" dt="2025-05-15T11:56:10.657" v="708" actId="1076"/>
          <ac:spMkLst>
            <pc:docMk/>
            <pc:sldMk cId="2651754699" sldId="257"/>
            <ac:spMk id="22" creationId="{887FEE81-9F86-4504-B390-2C25DA762BF4}"/>
          </ac:spMkLst>
        </pc:spChg>
        <pc:spChg chg="add mod">
          <ac:chgData name="Mehdi Daemi" userId="268b35d496863a02" providerId="LiveId" clId="{C3FAF33E-4E46-4A10-9244-EC959D9E4FE1}" dt="2025-05-15T11:43:46.152" v="491" actId="1036"/>
          <ac:spMkLst>
            <pc:docMk/>
            <pc:sldMk cId="2651754699" sldId="257"/>
            <ac:spMk id="24" creationId="{08C5293E-B971-43AC-895D-F9AA0EF627FD}"/>
          </ac:spMkLst>
        </pc:spChg>
        <pc:spChg chg="add mod">
          <ac:chgData name="Mehdi Daemi" userId="268b35d496863a02" providerId="LiveId" clId="{C3FAF33E-4E46-4A10-9244-EC959D9E4FE1}" dt="2025-05-15T12:16:36.152" v="1363" actId="1036"/>
          <ac:spMkLst>
            <pc:docMk/>
            <pc:sldMk cId="2651754699" sldId="257"/>
            <ac:spMk id="33" creationId="{B006E43A-93A1-419F-AFC0-6E170E42E221}"/>
          </ac:spMkLst>
        </pc:spChg>
        <pc:spChg chg="add mod">
          <ac:chgData name="Mehdi Daemi" userId="268b35d496863a02" providerId="LiveId" clId="{C3FAF33E-4E46-4A10-9244-EC959D9E4FE1}" dt="2025-05-15T12:16:40.074" v="1376" actId="1036"/>
          <ac:spMkLst>
            <pc:docMk/>
            <pc:sldMk cId="2651754699" sldId="257"/>
            <ac:spMk id="34" creationId="{B8D53BBA-734D-4615-8023-283F4FD57D69}"/>
          </ac:spMkLst>
        </pc:spChg>
        <pc:spChg chg="add mod">
          <ac:chgData name="Mehdi Daemi" userId="268b35d496863a02" providerId="LiveId" clId="{C3FAF33E-4E46-4A10-9244-EC959D9E4FE1}" dt="2025-05-15T11:56:45.261" v="817" actId="1036"/>
          <ac:spMkLst>
            <pc:docMk/>
            <pc:sldMk cId="2651754699" sldId="257"/>
            <ac:spMk id="35" creationId="{4622633C-F553-431C-9AFD-9EF8F4D408F9}"/>
          </ac:spMkLst>
        </pc:spChg>
        <pc:spChg chg="del mod">
          <ac:chgData name="Mehdi Daemi" userId="268b35d496863a02" providerId="LiveId" clId="{C3FAF33E-4E46-4A10-9244-EC959D9E4FE1}" dt="2025-05-15T11:53:07.304" v="668" actId="478"/>
          <ac:spMkLst>
            <pc:docMk/>
            <pc:sldMk cId="2651754699" sldId="257"/>
            <ac:spMk id="36" creationId="{EE1CC392-3802-4E51-BB9A-E7A51316CF2F}"/>
          </ac:spMkLst>
        </pc:spChg>
        <pc:spChg chg="del mod">
          <ac:chgData name="Mehdi Daemi" userId="268b35d496863a02" providerId="LiveId" clId="{C3FAF33E-4E46-4A10-9244-EC959D9E4FE1}" dt="2025-05-15T11:53:08.872" v="669" actId="478"/>
          <ac:spMkLst>
            <pc:docMk/>
            <pc:sldMk cId="2651754699" sldId="257"/>
            <ac:spMk id="42" creationId="{4F26082C-544A-47AF-A430-36ACD439E503}"/>
          </ac:spMkLst>
        </pc:spChg>
        <pc:spChg chg="del mod">
          <ac:chgData name="Mehdi Daemi" userId="268b35d496863a02" providerId="LiveId" clId="{C3FAF33E-4E46-4A10-9244-EC959D9E4FE1}" dt="2025-05-15T11:53:10.908" v="670" actId="478"/>
          <ac:spMkLst>
            <pc:docMk/>
            <pc:sldMk cId="2651754699" sldId="257"/>
            <ac:spMk id="44" creationId="{A81F342C-A977-4B07-B411-F043C11AD802}"/>
          </ac:spMkLst>
        </pc:spChg>
        <pc:spChg chg="add mod">
          <ac:chgData name="Mehdi Daemi" userId="268b35d496863a02" providerId="LiveId" clId="{C3FAF33E-4E46-4A10-9244-EC959D9E4FE1}" dt="2025-05-15T11:58:29.367" v="914" actId="1076"/>
          <ac:spMkLst>
            <pc:docMk/>
            <pc:sldMk cId="2651754699" sldId="257"/>
            <ac:spMk id="60" creationId="{0671466B-0764-4A9C-A26F-C057B9FDD0E7}"/>
          </ac:spMkLst>
        </pc:spChg>
        <pc:spChg chg="del mod">
          <ac:chgData name="Mehdi Daemi" userId="268b35d496863a02" providerId="LiveId" clId="{C3FAF33E-4E46-4A10-9244-EC959D9E4FE1}" dt="2025-05-15T11:54:35.009" v="687" actId="478"/>
          <ac:spMkLst>
            <pc:docMk/>
            <pc:sldMk cId="2651754699" sldId="257"/>
            <ac:spMk id="62" creationId="{EEB35B29-66FD-40D4-98F5-F54242636442}"/>
          </ac:spMkLst>
        </pc:spChg>
        <pc:spChg chg="del mod">
          <ac:chgData name="Mehdi Daemi" userId="268b35d496863a02" providerId="LiveId" clId="{C3FAF33E-4E46-4A10-9244-EC959D9E4FE1}" dt="2025-05-15T11:54:35.009" v="687" actId="478"/>
          <ac:spMkLst>
            <pc:docMk/>
            <pc:sldMk cId="2651754699" sldId="257"/>
            <ac:spMk id="63" creationId="{62720E29-EC8F-42D2-8856-03D3ED294C98}"/>
          </ac:spMkLst>
        </pc:spChg>
        <pc:spChg chg="add mod">
          <ac:chgData name="Mehdi Daemi" userId="268b35d496863a02" providerId="LiveId" clId="{C3FAF33E-4E46-4A10-9244-EC959D9E4FE1}" dt="2025-05-15T11:58:07.891" v="908" actId="1076"/>
          <ac:spMkLst>
            <pc:docMk/>
            <pc:sldMk cId="2651754699" sldId="257"/>
            <ac:spMk id="66" creationId="{B5958F67-E0B0-4BCC-B456-22478BDAFA05}"/>
          </ac:spMkLst>
        </pc:spChg>
        <pc:spChg chg="add mod">
          <ac:chgData name="Mehdi Daemi" userId="268b35d496863a02" providerId="LiveId" clId="{C3FAF33E-4E46-4A10-9244-EC959D9E4FE1}" dt="2025-05-15T12:02:57.281" v="1178" actId="1037"/>
          <ac:spMkLst>
            <pc:docMk/>
            <pc:sldMk cId="2651754699" sldId="257"/>
            <ac:spMk id="74" creationId="{49CBB46A-9459-4D53-94BB-D1C9267CEA4D}"/>
          </ac:spMkLst>
        </pc:spChg>
        <pc:spChg chg="add mod">
          <ac:chgData name="Mehdi Daemi" userId="268b35d496863a02" providerId="LiveId" clId="{C3FAF33E-4E46-4A10-9244-EC959D9E4FE1}" dt="2025-05-15T11:51:14.367" v="560" actId="14100"/>
          <ac:spMkLst>
            <pc:docMk/>
            <pc:sldMk cId="2651754699" sldId="257"/>
            <ac:spMk id="88" creationId="{D19B62B1-DAF1-4B77-AF7C-1FB8E6E63E77}"/>
          </ac:spMkLst>
        </pc:spChg>
        <pc:spChg chg="add mod">
          <ac:chgData name="Mehdi Daemi" userId="268b35d496863a02" providerId="LiveId" clId="{C3FAF33E-4E46-4A10-9244-EC959D9E4FE1}" dt="2025-05-15T11:56:08.533" v="707" actId="1076"/>
          <ac:spMkLst>
            <pc:docMk/>
            <pc:sldMk cId="2651754699" sldId="257"/>
            <ac:spMk id="104" creationId="{68E19B95-0571-4DCD-A7AE-55FEC074EC9E}"/>
          </ac:spMkLst>
        </pc:spChg>
        <pc:spChg chg="add mod">
          <ac:chgData name="Mehdi Daemi" userId="268b35d496863a02" providerId="LiveId" clId="{C3FAF33E-4E46-4A10-9244-EC959D9E4FE1}" dt="2025-05-15T12:16:36.152" v="1363" actId="1036"/>
          <ac:spMkLst>
            <pc:docMk/>
            <pc:sldMk cId="2651754699" sldId="257"/>
            <ac:spMk id="105" creationId="{C2F487DC-0C10-46DE-84B5-B736263ED362}"/>
          </ac:spMkLst>
        </pc:spChg>
        <pc:spChg chg="add mod">
          <ac:chgData name="Mehdi Daemi" userId="268b35d496863a02" providerId="LiveId" clId="{C3FAF33E-4E46-4A10-9244-EC959D9E4FE1}" dt="2025-05-15T12:16:36.152" v="1363" actId="1036"/>
          <ac:spMkLst>
            <pc:docMk/>
            <pc:sldMk cId="2651754699" sldId="257"/>
            <ac:spMk id="106" creationId="{702233D8-F618-4A2F-9208-7FD76E560F06}"/>
          </ac:spMkLst>
        </pc:spChg>
        <pc:spChg chg="add mod">
          <ac:chgData name="Mehdi Daemi" userId="268b35d496863a02" providerId="LiveId" clId="{C3FAF33E-4E46-4A10-9244-EC959D9E4FE1}" dt="2025-05-15T12:16:40.074" v="1376" actId="1036"/>
          <ac:spMkLst>
            <pc:docMk/>
            <pc:sldMk cId="2651754699" sldId="257"/>
            <ac:spMk id="128" creationId="{5ECB0FD7-A6D5-4108-881A-8E3926A28065}"/>
          </ac:spMkLst>
        </pc:spChg>
        <pc:spChg chg="add mod">
          <ac:chgData name="Mehdi Daemi" userId="268b35d496863a02" providerId="LiveId" clId="{C3FAF33E-4E46-4A10-9244-EC959D9E4FE1}" dt="2025-05-15T12:16:40.074" v="1376" actId="1036"/>
          <ac:spMkLst>
            <pc:docMk/>
            <pc:sldMk cId="2651754699" sldId="257"/>
            <ac:spMk id="129" creationId="{B4649EDC-4698-41DA-890C-6D8D608213A7}"/>
          </ac:spMkLst>
        </pc:spChg>
        <pc:spChg chg="add mod">
          <ac:chgData name="Mehdi Daemi" userId="268b35d496863a02" providerId="LiveId" clId="{C3FAF33E-4E46-4A10-9244-EC959D9E4FE1}" dt="2025-05-15T12:15:04.332" v="1340" actId="1036"/>
          <ac:spMkLst>
            <pc:docMk/>
            <pc:sldMk cId="2651754699" sldId="257"/>
            <ac:spMk id="139" creationId="{DE3185CA-F3CB-4F70-9940-66034481C323}"/>
          </ac:spMkLst>
        </pc:spChg>
        <pc:spChg chg="add mod">
          <ac:chgData name="Mehdi Daemi" userId="268b35d496863a02" providerId="LiveId" clId="{C3FAF33E-4E46-4A10-9244-EC959D9E4FE1}" dt="2025-05-15T12:15:04.332" v="1340" actId="1036"/>
          <ac:spMkLst>
            <pc:docMk/>
            <pc:sldMk cId="2651754699" sldId="257"/>
            <ac:spMk id="157" creationId="{CC1E6C53-97D1-4335-A7BD-4BD8DA0A8F2A}"/>
          </ac:spMkLst>
        </pc:spChg>
        <pc:spChg chg="add mod">
          <ac:chgData name="Mehdi Daemi" userId="268b35d496863a02" providerId="LiveId" clId="{C3FAF33E-4E46-4A10-9244-EC959D9E4FE1}" dt="2025-05-15T12:15:04.332" v="1340" actId="1036"/>
          <ac:spMkLst>
            <pc:docMk/>
            <pc:sldMk cId="2651754699" sldId="257"/>
            <ac:spMk id="158" creationId="{A183D482-32DB-402F-8C5D-6123CA623063}"/>
          </ac:spMkLst>
        </pc:spChg>
        <pc:spChg chg="add mod">
          <ac:chgData name="Mehdi Daemi" userId="268b35d496863a02" providerId="LiveId" clId="{C3FAF33E-4E46-4A10-9244-EC959D9E4FE1}" dt="2025-05-15T12:15:04.332" v="1340" actId="1036"/>
          <ac:spMkLst>
            <pc:docMk/>
            <pc:sldMk cId="2651754699" sldId="257"/>
            <ac:spMk id="166" creationId="{8A94BB44-2EA0-4195-9D5F-5788734FF6D5}"/>
          </ac:spMkLst>
        </pc:spChg>
        <pc:spChg chg="add mod">
          <ac:chgData name="Mehdi Daemi" userId="268b35d496863a02" providerId="LiveId" clId="{C3FAF33E-4E46-4A10-9244-EC959D9E4FE1}" dt="2025-05-15T12:15:04.332" v="1340" actId="1036"/>
          <ac:spMkLst>
            <pc:docMk/>
            <pc:sldMk cId="2651754699" sldId="257"/>
            <ac:spMk id="167" creationId="{47D0BA78-B181-41E8-9350-14F5C85C2310}"/>
          </ac:spMkLst>
        </pc:spChg>
        <pc:cxnChg chg="mod">
          <ac:chgData name="Mehdi Daemi" userId="268b35d496863a02" providerId="LiveId" clId="{C3FAF33E-4E46-4A10-9244-EC959D9E4FE1}" dt="2025-05-15T11:43:46.152" v="491" actId="1036"/>
          <ac:cxnSpMkLst>
            <pc:docMk/>
            <pc:sldMk cId="2651754699" sldId="257"/>
            <ac:cxnSpMk id="6" creationId="{07FAD1B5-0814-4B0D-B3E2-9D4645DD25EA}"/>
          </ac:cxnSpMkLst>
        </pc:cxnChg>
        <pc:cxnChg chg="mod">
          <ac:chgData name="Mehdi Daemi" userId="268b35d496863a02" providerId="LiveId" clId="{C3FAF33E-4E46-4A10-9244-EC959D9E4FE1}" dt="2025-05-15T11:56:20.613" v="739" actId="1037"/>
          <ac:cxnSpMkLst>
            <pc:docMk/>
            <pc:sldMk cId="2651754699" sldId="257"/>
            <ac:cxnSpMk id="7" creationId="{F56B046A-5217-47E1-B37A-2CF885EF9B7F}"/>
          </ac:cxnSpMkLst>
        </pc:cxnChg>
        <pc:cxnChg chg="mod">
          <ac:chgData name="Mehdi Daemi" userId="268b35d496863a02" providerId="LiveId" clId="{C3FAF33E-4E46-4A10-9244-EC959D9E4FE1}" dt="2025-05-15T12:16:36.152" v="1363" actId="1036"/>
          <ac:cxnSpMkLst>
            <pc:docMk/>
            <pc:sldMk cId="2651754699" sldId="257"/>
            <ac:cxnSpMk id="8" creationId="{8260222E-CF24-4D95-8DA1-BCD483903AC1}"/>
          </ac:cxnSpMkLst>
        </pc:cxnChg>
        <pc:cxnChg chg="mod">
          <ac:chgData name="Mehdi Daemi" userId="268b35d496863a02" providerId="LiveId" clId="{C3FAF33E-4E46-4A10-9244-EC959D9E4FE1}" dt="2025-05-15T12:16:40.074" v="1376" actId="1036"/>
          <ac:cxnSpMkLst>
            <pc:docMk/>
            <pc:sldMk cId="2651754699" sldId="257"/>
            <ac:cxnSpMk id="9" creationId="{A3FC85AD-690D-4AC6-9DA7-9AEDB499C669}"/>
          </ac:cxnSpMkLst>
        </pc:cxnChg>
        <pc:cxnChg chg="mod">
          <ac:chgData name="Mehdi Daemi" userId="268b35d496863a02" providerId="LiveId" clId="{C3FAF33E-4E46-4A10-9244-EC959D9E4FE1}" dt="2025-05-15T11:56:26.139" v="740" actId="14100"/>
          <ac:cxnSpMkLst>
            <pc:docMk/>
            <pc:sldMk cId="2651754699" sldId="257"/>
            <ac:cxnSpMk id="11" creationId="{169F1EAD-922D-4E6A-B717-FBEF0CBFEB64}"/>
          </ac:cxnSpMkLst>
        </pc:cxnChg>
        <pc:cxnChg chg="mod">
          <ac:chgData name="Mehdi Daemi" userId="268b35d496863a02" providerId="LiveId" clId="{C3FAF33E-4E46-4A10-9244-EC959D9E4FE1}" dt="2025-05-15T12:16:36.152" v="1363" actId="1036"/>
          <ac:cxnSpMkLst>
            <pc:docMk/>
            <pc:sldMk cId="2651754699" sldId="257"/>
            <ac:cxnSpMk id="14" creationId="{A6F1E914-938B-4BD2-AFB2-A53CEB5836EB}"/>
          </ac:cxnSpMkLst>
        </pc:cxnChg>
        <pc:cxnChg chg="mod">
          <ac:chgData name="Mehdi Daemi" userId="268b35d496863a02" providerId="LiveId" clId="{C3FAF33E-4E46-4A10-9244-EC959D9E4FE1}" dt="2025-05-15T12:20:19.512" v="1434" actId="14100"/>
          <ac:cxnSpMkLst>
            <pc:docMk/>
            <pc:sldMk cId="2651754699" sldId="257"/>
            <ac:cxnSpMk id="16" creationId="{4215CC5C-766A-48AE-9D2B-234519C0616D}"/>
          </ac:cxnSpMkLst>
        </pc:cxnChg>
        <pc:cxnChg chg="mod">
          <ac:chgData name="Mehdi Daemi" userId="268b35d496863a02" providerId="LiveId" clId="{C3FAF33E-4E46-4A10-9244-EC959D9E4FE1}" dt="2025-05-15T11:51:59.148" v="629" actId="14100"/>
          <ac:cxnSpMkLst>
            <pc:docMk/>
            <pc:sldMk cId="2651754699" sldId="257"/>
            <ac:cxnSpMk id="20" creationId="{340A3391-C72A-438F-8F8D-65F9196AFBA6}"/>
          </ac:cxnSpMkLst>
        </pc:cxnChg>
        <pc:cxnChg chg="mod">
          <ac:chgData name="Mehdi Daemi" userId="268b35d496863a02" providerId="LiveId" clId="{C3FAF33E-4E46-4A10-9244-EC959D9E4FE1}" dt="2025-05-15T12:15:04.332" v="1340" actId="1036"/>
          <ac:cxnSpMkLst>
            <pc:docMk/>
            <pc:sldMk cId="2651754699" sldId="257"/>
            <ac:cxnSpMk id="21" creationId="{8C3783F0-B37C-4ED6-933E-C37E8D081549}"/>
          </ac:cxnSpMkLst>
        </pc:cxnChg>
        <pc:cxnChg chg="del mod">
          <ac:chgData name="Mehdi Daemi" userId="268b35d496863a02" providerId="LiveId" clId="{C3FAF33E-4E46-4A10-9244-EC959D9E4FE1}" dt="2025-05-15T11:53:07.304" v="668" actId="478"/>
          <ac:cxnSpMkLst>
            <pc:docMk/>
            <pc:sldMk cId="2651754699" sldId="257"/>
            <ac:cxnSpMk id="37" creationId="{D7E92694-DA12-475F-98DD-04ED0D79ACF5}"/>
          </ac:cxnSpMkLst>
        </pc:cxnChg>
        <pc:cxnChg chg="add mod">
          <ac:chgData name="Mehdi Daemi" userId="268b35d496863a02" providerId="LiveId" clId="{C3FAF33E-4E46-4A10-9244-EC959D9E4FE1}" dt="2025-05-15T12:16:36.152" v="1363" actId="1036"/>
          <ac:cxnSpMkLst>
            <pc:docMk/>
            <pc:sldMk cId="2651754699" sldId="257"/>
            <ac:cxnSpMk id="38" creationId="{B2A0ECF3-78E1-4D16-97CE-6C64F6CCF4FB}"/>
          </ac:cxnSpMkLst>
        </pc:cxnChg>
        <pc:cxnChg chg="del mod">
          <ac:chgData name="Mehdi Daemi" userId="268b35d496863a02" providerId="LiveId" clId="{C3FAF33E-4E46-4A10-9244-EC959D9E4FE1}" dt="2025-05-15T11:53:08.872" v="669" actId="478"/>
          <ac:cxnSpMkLst>
            <pc:docMk/>
            <pc:sldMk cId="2651754699" sldId="257"/>
            <ac:cxnSpMk id="43" creationId="{60F2AFD8-CBF6-4DEC-9FDC-99FD2374428E}"/>
          </ac:cxnSpMkLst>
        </pc:cxnChg>
        <pc:cxnChg chg="del mod">
          <ac:chgData name="Mehdi Daemi" userId="268b35d496863a02" providerId="LiveId" clId="{C3FAF33E-4E46-4A10-9244-EC959D9E4FE1}" dt="2025-05-15T11:53:10.908" v="670" actId="478"/>
          <ac:cxnSpMkLst>
            <pc:docMk/>
            <pc:sldMk cId="2651754699" sldId="257"/>
            <ac:cxnSpMk id="45" creationId="{E17772AC-9104-4C7A-B729-F79B346A55FD}"/>
          </ac:cxnSpMkLst>
        </pc:cxnChg>
        <pc:cxnChg chg="add mod">
          <ac:chgData name="Mehdi Daemi" userId="268b35d496863a02" providerId="LiveId" clId="{C3FAF33E-4E46-4A10-9244-EC959D9E4FE1}" dt="2025-05-15T12:20:11.100" v="1432" actId="1038"/>
          <ac:cxnSpMkLst>
            <pc:docMk/>
            <pc:sldMk cId="2651754699" sldId="257"/>
            <ac:cxnSpMk id="46" creationId="{D311D2C6-EEC5-43D2-97E9-606A6926940B}"/>
          </ac:cxnSpMkLst>
        </pc:cxnChg>
        <pc:cxnChg chg="add mod">
          <ac:chgData name="Mehdi Daemi" userId="268b35d496863a02" providerId="LiveId" clId="{C3FAF33E-4E46-4A10-9244-EC959D9E4FE1}" dt="2025-05-15T12:16:15.209" v="1352" actId="1076"/>
          <ac:cxnSpMkLst>
            <pc:docMk/>
            <pc:sldMk cId="2651754699" sldId="257"/>
            <ac:cxnSpMk id="48" creationId="{8D8AB3D4-E542-4810-84EC-FFF7CC33D15C}"/>
          </ac:cxnSpMkLst>
        </pc:cxnChg>
        <pc:cxnChg chg="add mod">
          <ac:chgData name="Mehdi Daemi" userId="268b35d496863a02" providerId="LiveId" clId="{C3FAF33E-4E46-4A10-9244-EC959D9E4FE1}" dt="2025-05-15T12:16:18.255" v="1353" actId="14100"/>
          <ac:cxnSpMkLst>
            <pc:docMk/>
            <pc:sldMk cId="2651754699" sldId="257"/>
            <ac:cxnSpMk id="49" creationId="{7EB1333B-0844-45E6-9F06-8295E68C2203}"/>
          </ac:cxnSpMkLst>
        </pc:cxnChg>
        <pc:cxnChg chg="add mod">
          <ac:chgData name="Mehdi Daemi" userId="268b35d496863a02" providerId="LiveId" clId="{C3FAF33E-4E46-4A10-9244-EC959D9E4FE1}" dt="2025-05-15T12:00:23.909" v="1105" actId="1038"/>
          <ac:cxnSpMkLst>
            <pc:docMk/>
            <pc:sldMk cId="2651754699" sldId="257"/>
            <ac:cxnSpMk id="52" creationId="{A98201C2-33AA-4983-BEE6-0EAE483778A0}"/>
          </ac:cxnSpMkLst>
        </pc:cxnChg>
        <pc:cxnChg chg="add mod">
          <ac:chgData name="Mehdi Daemi" userId="268b35d496863a02" providerId="LiveId" clId="{C3FAF33E-4E46-4A10-9244-EC959D9E4FE1}" dt="2025-05-15T11:58:31.276" v="915" actId="14100"/>
          <ac:cxnSpMkLst>
            <pc:docMk/>
            <pc:sldMk cId="2651754699" sldId="257"/>
            <ac:cxnSpMk id="61" creationId="{1CF78AE0-DB88-4C1E-9A1A-1A7BF493EC5A}"/>
          </ac:cxnSpMkLst>
        </pc:cxnChg>
        <pc:cxnChg chg="del mod">
          <ac:chgData name="Mehdi Daemi" userId="268b35d496863a02" providerId="LiveId" clId="{C3FAF33E-4E46-4A10-9244-EC959D9E4FE1}" dt="2025-05-15T11:54:35.009" v="687" actId="478"/>
          <ac:cxnSpMkLst>
            <pc:docMk/>
            <pc:sldMk cId="2651754699" sldId="257"/>
            <ac:cxnSpMk id="64" creationId="{1592430C-F774-47A0-AA2A-41DD48511109}"/>
          </ac:cxnSpMkLst>
        </pc:cxnChg>
        <pc:cxnChg chg="del mod">
          <ac:chgData name="Mehdi Daemi" userId="268b35d496863a02" providerId="LiveId" clId="{C3FAF33E-4E46-4A10-9244-EC959D9E4FE1}" dt="2025-05-15T11:54:35.009" v="687" actId="478"/>
          <ac:cxnSpMkLst>
            <pc:docMk/>
            <pc:sldMk cId="2651754699" sldId="257"/>
            <ac:cxnSpMk id="65" creationId="{FEE4A13F-D91F-43B7-B7A2-97C0578399D4}"/>
          </ac:cxnSpMkLst>
        </pc:cxnChg>
        <pc:cxnChg chg="add mod">
          <ac:chgData name="Mehdi Daemi" userId="268b35d496863a02" providerId="LiveId" clId="{C3FAF33E-4E46-4A10-9244-EC959D9E4FE1}" dt="2025-05-15T12:16:44.915" v="1377" actId="14100"/>
          <ac:cxnSpMkLst>
            <pc:docMk/>
            <pc:sldMk cId="2651754699" sldId="257"/>
            <ac:cxnSpMk id="67" creationId="{95E72E10-8B9F-4EA3-B151-05E21FB84035}"/>
          </ac:cxnSpMkLst>
        </pc:cxnChg>
        <pc:cxnChg chg="add mod">
          <ac:chgData name="Mehdi Daemi" userId="268b35d496863a02" providerId="LiveId" clId="{C3FAF33E-4E46-4A10-9244-EC959D9E4FE1}" dt="2025-05-15T12:16:51.279" v="1378" actId="14100"/>
          <ac:cxnSpMkLst>
            <pc:docMk/>
            <pc:sldMk cId="2651754699" sldId="257"/>
            <ac:cxnSpMk id="72" creationId="{660B2FCB-AAC5-46F6-AF81-0AD626D9A27E}"/>
          </ac:cxnSpMkLst>
        </pc:cxnChg>
        <pc:cxnChg chg="add mod">
          <ac:chgData name="Mehdi Daemi" userId="268b35d496863a02" providerId="LiveId" clId="{C3FAF33E-4E46-4A10-9244-EC959D9E4FE1}" dt="2025-05-15T12:00:17.888" v="1070" actId="14100"/>
          <ac:cxnSpMkLst>
            <pc:docMk/>
            <pc:sldMk cId="2651754699" sldId="257"/>
            <ac:cxnSpMk id="87" creationId="{CC61DE6B-A9A3-4DCB-88B9-929387CEA5BF}"/>
          </ac:cxnSpMkLst>
        </pc:cxnChg>
        <pc:cxnChg chg="add mod">
          <ac:chgData name="Mehdi Daemi" userId="268b35d496863a02" providerId="LiveId" clId="{C3FAF33E-4E46-4A10-9244-EC959D9E4FE1}" dt="2025-05-15T12:15:04.332" v="1340" actId="1036"/>
          <ac:cxnSpMkLst>
            <pc:docMk/>
            <pc:sldMk cId="2651754699" sldId="257"/>
            <ac:cxnSpMk id="132" creationId="{E880D166-919E-4E0E-9711-EDCA7BE120CD}"/>
          </ac:cxnSpMkLst>
        </pc:cxnChg>
        <pc:cxnChg chg="add mod">
          <ac:chgData name="Mehdi Daemi" userId="268b35d496863a02" providerId="LiveId" clId="{C3FAF33E-4E46-4A10-9244-EC959D9E4FE1}" dt="2025-05-15T12:15:04.332" v="1340" actId="1036"/>
          <ac:cxnSpMkLst>
            <pc:docMk/>
            <pc:sldMk cId="2651754699" sldId="257"/>
            <ac:cxnSpMk id="135" creationId="{F0FB91C0-DF4D-4F77-B577-AF0199BF8969}"/>
          </ac:cxnSpMkLst>
        </pc:cxnChg>
        <pc:cxnChg chg="add mod">
          <ac:chgData name="Mehdi Daemi" userId="268b35d496863a02" providerId="LiveId" clId="{C3FAF33E-4E46-4A10-9244-EC959D9E4FE1}" dt="2025-05-15T12:15:04.332" v="1340" actId="1036"/>
          <ac:cxnSpMkLst>
            <pc:docMk/>
            <pc:sldMk cId="2651754699" sldId="257"/>
            <ac:cxnSpMk id="140" creationId="{331DFF7D-FA4B-4348-A474-C881720F7AB2}"/>
          </ac:cxnSpMkLst>
        </pc:cxnChg>
        <pc:cxnChg chg="add mod">
          <ac:chgData name="Mehdi Daemi" userId="268b35d496863a02" providerId="LiveId" clId="{C3FAF33E-4E46-4A10-9244-EC959D9E4FE1}" dt="2025-05-15T12:15:04.332" v="1340" actId="1036"/>
          <ac:cxnSpMkLst>
            <pc:docMk/>
            <pc:sldMk cId="2651754699" sldId="257"/>
            <ac:cxnSpMk id="142" creationId="{6EF58C24-2FCA-4965-BDFD-F1916BC8D932}"/>
          </ac:cxnSpMkLst>
        </pc:cxnChg>
        <pc:cxnChg chg="add mod">
          <ac:chgData name="Mehdi Daemi" userId="268b35d496863a02" providerId="LiveId" clId="{C3FAF33E-4E46-4A10-9244-EC959D9E4FE1}" dt="2025-05-15T12:15:04.332" v="1340" actId="1036"/>
          <ac:cxnSpMkLst>
            <pc:docMk/>
            <pc:sldMk cId="2651754699" sldId="257"/>
            <ac:cxnSpMk id="145" creationId="{362D83A7-14E0-443A-8F0D-BD4D12FACEA1}"/>
          </ac:cxnSpMkLst>
        </pc:cxnChg>
        <pc:cxnChg chg="add mod">
          <ac:chgData name="Mehdi Daemi" userId="268b35d496863a02" providerId="LiveId" clId="{C3FAF33E-4E46-4A10-9244-EC959D9E4FE1}" dt="2025-05-15T12:15:04.332" v="1340" actId="1036"/>
          <ac:cxnSpMkLst>
            <pc:docMk/>
            <pc:sldMk cId="2651754699" sldId="257"/>
            <ac:cxnSpMk id="151" creationId="{56F5AAA2-1196-4292-B002-B7EAEF994C21}"/>
          </ac:cxnSpMkLst>
        </pc:cxnChg>
        <pc:cxnChg chg="add mod">
          <ac:chgData name="Mehdi Daemi" userId="268b35d496863a02" providerId="LiveId" clId="{C3FAF33E-4E46-4A10-9244-EC959D9E4FE1}" dt="2025-05-15T12:15:04.332" v="1340" actId="1036"/>
          <ac:cxnSpMkLst>
            <pc:docMk/>
            <pc:sldMk cId="2651754699" sldId="257"/>
            <ac:cxnSpMk id="152" creationId="{89CE1C6E-BE07-4942-9849-81889DFABE07}"/>
          </ac:cxnSpMkLst>
        </pc:cxnChg>
        <pc:cxnChg chg="add mod">
          <ac:chgData name="Mehdi Daemi" userId="268b35d496863a02" providerId="LiveId" clId="{C3FAF33E-4E46-4A10-9244-EC959D9E4FE1}" dt="2025-05-15T12:15:04.332" v="1340" actId="1036"/>
          <ac:cxnSpMkLst>
            <pc:docMk/>
            <pc:sldMk cId="2651754699" sldId="257"/>
            <ac:cxnSpMk id="153" creationId="{474A7991-70D7-4A85-A440-F43AB9327EFF}"/>
          </ac:cxnSpMkLst>
        </pc:cxnChg>
        <pc:cxnChg chg="add mod">
          <ac:chgData name="Mehdi Daemi" userId="268b35d496863a02" providerId="LiveId" clId="{C3FAF33E-4E46-4A10-9244-EC959D9E4FE1}" dt="2025-05-15T12:15:04.332" v="1340" actId="1036"/>
          <ac:cxnSpMkLst>
            <pc:docMk/>
            <pc:sldMk cId="2651754699" sldId="257"/>
            <ac:cxnSpMk id="154" creationId="{47B69E0E-983C-48BF-8E73-4538A0DB98E2}"/>
          </ac:cxnSpMkLst>
        </pc:cxnChg>
        <pc:cxnChg chg="add mod">
          <ac:chgData name="Mehdi Daemi" userId="268b35d496863a02" providerId="LiveId" clId="{C3FAF33E-4E46-4A10-9244-EC959D9E4FE1}" dt="2025-05-15T12:15:04.332" v="1340" actId="1036"/>
          <ac:cxnSpMkLst>
            <pc:docMk/>
            <pc:sldMk cId="2651754699" sldId="257"/>
            <ac:cxnSpMk id="161" creationId="{4E4A39D0-AD95-4210-85BA-082637985A46}"/>
          </ac:cxnSpMkLst>
        </pc:cxnChg>
        <pc:cxnChg chg="add mod">
          <ac:chgData name="Mehdi Daemi" userId="268b35d496863a02" providerId="LiveId" clId="{C3FAF33E-4E46-4A10-9244-EC959D9E4FE1}" dt="2025-05-15T12:15:04.332" v="1340" actId="1036"/>
          <ac:cxnSpMkLst>
            <pc:docMk/>
            <pc:sldMk cId="2651754699" sldId="257"/>
            <ac:cxnSpMk id="164" creationId="{9B661272-EC40-4263-A199-D4C7CFD67559}"/>
          </ac:cxnSpMkLst>
        </pc:cxnChg>
      </pc:sldChg>
      <pc:sldChg chg="addSp delSp modSp new mod">
        <pc:chgData name="Mehdi Daemi" userId="268b35d496863a02" providerId="LiveId" clId="{C3FAF33E-4E46-4A10-9244-EC959D9E4FE1}" dt="2025-05-15T12:19:46.343" v="1410" actId="1076"/>
        <pc:sldMkLst>
          <pc:docMk/>
          <pc:sldMk cId="2282578846" sldId="258"/>
        </pc:sldMkLst>
        <pc:spChg chg="del">
          <ac:chgData name="Mehdi Daemi" userId="268b35d496863a02" providerId="LiveId" clId="{C3FAF33E-4E46-4A10-9244-EC959D9E4FE1}" dt="2025-05-15T12:19:16.068" v="1380" actId="478"/>
          <ac:spMkLst>
            <pc:docMk/>
            <pc:sldMk cId="2282578846" sldId="258"/>
            <ac:spMk id="2" creationId="{6193C223-B737-4F69-A75C-7C3543CF7146}"/>
          </ac:spMkLst>
        </pc:spChg>
        <pc:spChg chg="del">
          <ac:chgData name="Mehdi Daemi" userId="268b35d496863a02" providerId="LiveId" clId="{C3FAF33E-4E46-4A10-9244-EC959D9E4FE1}" dt="2025-05-15T12:19:16.068" v="1380" actId="478"/>
          <ac:spMkLst>
            <pc:docMk/>
            <pc:sldMk cId="2282578846" sldId="258"/>
            <ac:spMk id="3" creationId="{2F1C6A7B-DF18-4306-A9C1-B21D84936919}"/>
          </ac:spMkLst>
        </pc:spChg>
        <pc:spChg chg="add mod">
          <ac:chgData name="Mehdi Daemi" userId="268b35d496863a02" providerId="LiveId" clId="{C3FAF33E-4E46-4A10-9244-EC959D9E4FE1}" dt="2025-05-15T12:19:46.343" v="1410" actId="1076"/>
          <ac:spMkLst>
            <pc:docMk/>
            <pc:sldMk cId="2282578846" sldId="258"/>
            <ac:spMk id="4" creationId="{978C4C0D-7B8E-4592-8DEE-865E0A12C55D}"/>
          </ac:spMkLst>
        </pc:spChg>
      </pc:sldChg>
      <pc:sldChg chg="modSp add mod">
        <pc:chgData name="Mehdi Daemi" userId="268b35d496863a02" providerId="LiveId" clId="{C3FAF33E-4E46-4A10-9244-EC959D9E4FE1}" dt="2025-05-15T12:20:00.601" v="1423" actId="20577"/>
        <pc:sldMkLst>
          <pc:docMk/>
          <pc:sldMk cId="1101337594" sldId="259"/>
        </pc:sldMkLst>
        <pc:spChg chg="mod">
          <ac:chgData name="Mehdi Daemi" userId="268b35d496863a02" providerId="LiveId" clId="{C3FAF33E-4E46-4A10-9244-EC959D9E4FE1}" dt="2025-05-15T12:20:00.601" v="1423" actId="20577"/>
          <ac:spMkLst>
            <pc:docMk/>
            <pc:sldMk cId="1101337594" sldId="259"/>
            <ac:spMk id="4" creationId="{978C4C0D-7B8E-4592-8DEE-865E0A12C55D}"/>
          </ac:spMkLst>
        </pc:spChg>
      </pc:sldChg>
      <pc:sldMasterChg chg="addSldLayout">
        <pc:chgData name="Mehdi Daemi" userId="268b35d496863a02" providerId="LiveId" clId="{C3FAF33E-4E46-4A10-9244-EC959D9E4FE1}" dt="2025-05-15T11:12:02.929" v="0" actId="680"/>
        <pc:sldMasterMkLst>
          <pc:docMk/>
          <pc:sldMasterMk cId="4110376267" sldId="2147483648"/>
        </pc:sldMasterMkLst>
        <pc:sldLayoutChg chg="add">
          <pc:chgData name="Mehdi Daemi" userId="268b35d496863a02" providerId="LiveId" clId="{C3FAF33E-4E46-4A10-9244-EC959D9E4FE1}" dt="2025-05-15T11:12:02.929" v="0" actId="680"/>
          <pc:sldLayoutMkLst>
            <pc:docMk/>
            <pc:sldMasterMk cId="4110376267" sldId="2147483648"/>
            <pc:sldLayoutMk cId="3845587052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9A2F-D1B8-4D4B-AF93-50763F8FA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1BA94-9B2F-4A19-979D-BD7D815F6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558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37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8C4C0D-7B8E-4592-8DEE-865E0A12C55D}"/>
              </a:ext>
            </a:extLst>
          </p:cNvPr>
          <p:cNvSpPr txBox="1"/>
          <p:nvPr/>
        </p:nvSpPr>
        <p:spPr>
          <a:xfrm>
            <a:off x="0" y="262994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/>
              <a:t>Out_of_VR_Breathing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228257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416E148-7D46-4DCB-A163-779CAFAD0933}"/>
              </a:ext>
            </a:extLst>
          </p:cNvPr>
          <p:cNvSpPr/>
          <p:nvPr/>
        </p:nvSpPr>
        <p:spPr>
          <a:xfrm>
            <a:off x="5534247" y="138224"/>
            <a:ext cx="1392865" cy="135033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AD1B5-0814-4B0D-B3E2-9D4645DD25EA}"/>
              </a:ext>
            </a:extLst>
          </p:cNvPr>
          <p:cNvCxnSpPr/>
          <p:nvPr/>
        </p:nvCxnSpPr>
        <p:spPr>
          <a:xfrm>
            <a:off x="1947032" y="1953182"/>
            <a:ext cx="0" cy="6539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6B046A-5217-47E1-B37A-2CF885EF9B7F}"/>
              </a:ext>
            </a:extLst>
          </p:cNvPr>
          <p:cNvCxnSpPr/>
          <p:nvPr/>
        </p:nvCxnSpPr>
        <p:spPr>
          <a:xfrm>
            <a:off x="4743396" y="1931917"/>
            <a:ext cx="0" cy="6539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60222E-CF24-4D95-8DA1-BCD483903AC1}"/>
              </a:ext>
            </a:extLst>
          </p:cNvPr>
          <p:cNvCxnSpPr/>
          <p:nvPr/>
        </p:nvCxnSpPr>
        <p:spPr>
          <a:xfrm>
            <a:off x="8197806" y="1931917"/>
            <a:ext cx="0" cy="6539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FC85AD-690D-4AC6-9DA7-9AEDB499C669}"/>
              </a:ext>
            </a:extLst>
          </p:cNvPr>
          <p:cNvCxnSpPr/>
          <p:nvPr/>
        </p:nvCxnSpPr>
        <p:spPr>
          <a:xfrm>
            <a:off x="10492682" y="1953182"/>
            <a:ext cx="0" cy="6539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F1EAD-922D-4E6A-B717-FBEF0CBFEB64}"/>
              </a:ext>
            </a:extLst>
          </p:cNvPr>
          <p:cNvCxnSpPr>
            <a:cxnSpLocks/>
          </p:cNvCxnSpPr>
          <p:nvPr/>
        </p:nvCxnSpPr>
        <p:spPr>
          <a:xfrm>
            <a:off x="1947032" y="2258868"/>
            <a:ext cx="2796364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1E914-938B-4BD2-AFB2-A53CEB5836EB}"/>
              </a:ext>
            </a:extLst>
          </p:cNvPr>
          <p:cNvCxnSpPr>
            <a:cxnSpLocks/>
          </p:cNvCxnSpPr>
          <p:nvPr/>
        </p:nvCxnSpPr>
        <p:spPr>
          <a:xfrm>
            <a:off x="4743396" y="2258868"/>
            <a:ext cx="3454410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15CC5C-766A-48AE-9D2B-234519C0616D}"/>
              </a:ext>
            </a:extLst>
          </p:cNvPr>
          <p:cNvCxnSpPr>
            <a:cxnSpLocks/>
          </p:cNvCxnSpPr>
          <p:nvPr/>
        </p:nvCxnSpPr>
        <p:spPr>
          <a:xfrm>
            <a:off x="8197806" y="2258868"/>
            <a:ext cx="2294876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89AFF7-2FC8-42C7-8D77-A50F24A6022E}"/>
              </a:ext>
            </a:extLst>
          </p:cNvPr>
          <p:cNvSpPr txBox="1"/>
          <p:nvPr/>
        </p:nvSpPr>
        <p:spPr>
          <a:xfrm>
            <a:off x="1468592" y="4149865"/>
            <a:ext cx="8603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size = 1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A3391-C72A-438F-8F8D-65F9196AFBA6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1898787" y="2607084"/>
            <a:ext cx="43182" cy="154278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3783F0-B37C-4ED6-933E-C37E8D081549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259541" y="2258868"/>
            <a:ext cx="42459" cy="286986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7FEE81-9F86-4504-B390-2C25DA762BF4}"/>
              </a:ext>
            </a:extLst>
          </p:cNvPr>
          <p:cNvSpPr txBox="1"/>
          <p:nvPr/>
        </p:nvSpPr>
        <p:spPr>
          <a:xfrm>
            <a:off x="2414351" y="5128728"/>
            <a:ext cx="1690380" cy="8002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duration = 3s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color = blue</a:t>
            </a:r>
            <a:endParaRPr lang="LID4096" dirty="0">
              <a:solidFill>
                <a:srgbClr val="00B0F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1CC392-3802-4E51-BB9A-E7A51316CF2F}"/>
              </a:ext>
            </a:extLst>
          </p:cNvPr>
          <p:cNvSpPr txBox="1"/>
          <p:nvPr/>
        </p:nvSpPr>
        <p:spPr>
          <a:xfrm>
            <a:off x="4308425" y="4134465"/>
            <a:ext cx="8646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size = 2</a:t>
            </a:r>
            <a:endParaRPr lang="LID4096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E92694-DA12-475F-98DD-04ED0D79ACF5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4740728" y="2578119"/>
            <a:ext cx="2668" cy="15563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F26082C-544A-47AF-A430-36ACD439E503}"/>
              </a:ext>
            </a:extLst>
          </p:cNvPr>
          <p:cNvSpPr txBox="1"/>
          <p:nvPr/>
        </p:nvSpPr>
        <p:spPr>
          <a:xfrm>
            <a:off x="7753217" y="4149865"/>
            <a:ext cx="8646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size = 3</a:t>
            </a:r>
            <a:endParaRPr lang="LID4096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F2AFD8-CBF6-4DEC-9FDC-99FD2374428E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8185520" y="2585819"/>
            <a:ext cx="12286" cy="1564046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1F342C-A977-4B07-B411-F043C11AD802}"/>
              </a:ext>
            </a:extLst>
          </p:cNvPr>
          <p:cNvSpPr txBox="1"/>
          <p:nvPr/>
        </p:nvSpPr>
        <p:spPr>
          <a:xfrm>
            <a:off x="10060379" y="4166199"/>
            <a:ext cx="8646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/>
              <a:t>size = 1</a:t>
            </a:r>
            <a:endParaRPr lang="LID4096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7772AC-9104-4C7A-B729-F79B346A55F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10492682" y="2615251"/>
            <a:ext cx="0" cy="1550948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EB35B29-66FD-40D4-98F5-F54242636442}"/>
              </a:ext>
            </a:extLst>
          </p:cNvPr>
          <p:cNvSpPr txBox="1"/>
          <p:nvPr/>
        </p:nvSpPr>
        <p:spPr>
          <a:xfrm>
            <a:off x="5622077" y="5142534"/>
            <a:ext cx="1690380" cy="8002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duration = 4s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color = blue</a:t>
            </a:r>
            <a:endParaRPr lang="LID4096" dirty="0">
              <a:solidFill>
                <a:srgbClr val="00B0F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720E29-EC8F-42D2-8856-03D3ED294C98}"/>
              </a:ext>
            </a:extLst>
          </p:cNvPr>
          <p:cNvSpPr txBox="1"/>
          <p:nvPr/>
        </p:nvSpPr>
        <p:spPr>
          <a:xfrm>
            <a:off x="8548351" y="5142534"/>
            <a:ext cx="1690380" cy="8002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duration = 2s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F0"/>
                </a:solidFill>
              </a:rPr>
              <a:t>color = red</a:t>
            </a:r>
            <a:endParaRPr lang="LID4096" dirty="0">
              <a:solidFill>
                <a:srgbClr val="00B0F0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592430C-F774-47A0-AA2A-41DD48511109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67267" y="2258868"/>
            <a:ext cx="45740" cy="2883666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EE4A13F-D91F-43B7-B7A2-97C0578399D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93541" y="2258868"/>
            <a:ext cx="24743" cy="2883666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75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8C4C0D-7B8E-4592-8DEE-865E0A12C55D}"/>
              </a:ext>
            </a:extLst>
          </p:cNvPr>
          <p:cNvSpPr txBox="1"/>
          <p:nvPr/>
        </p:nvSpPr>
        <p:spPr>
          <a:xfrm>
            <a:off x="0" y="262994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err="1"/>
              <a:t>Passive_Snow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110133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AD1B5-0814-4B0D-B3E2-9D4645DD25EA}"/>
              </a:ext>
            </a:extLst>
          </p:cNvPr>
          <p:cNvCxnSpPr/>
          <p:nvPr/>
        </p:nvCxnSpPr>
        <p:spPr>
          <a:xfrm>
            <a:off x="1527583" y="1059333"/>
            <a:ext cx="0" cy="6539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6B046A-5217-47E1-B37A-2CF885EF9B7F}"/>
              </a:ext>
            </a:extLst>
          </p:cNvPr>
          <p:cNvCxnSpPr/>
          <p:nvPr/>
        </p:nvCxnSpPr>
        <p:spPr>
          <a:xfrm>
            <a:off x="2608971" y="1066904"/>
            <a:ext cx="0" cy="6539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60222E-CF24-4D95-8DA1-BCD483903AC1}"/>
              </a:ext>
            </a:extLst>
          </p:cNvPr>
          <p:cNvCxnSpPr/>
          <p:nvPr/>
        </p:nvCxnSpPr>
        <p:spPr>
          <a:xfrm>
            <a:off x="4172781" y="2310024"/>
            <a:ext cx="0" cy="6539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FC85AD-690D-4AC6-9DA7-9AEDB499C669}"/>
              </a:ext>
            </a:extLst>
          </p:cNvPr>
          <p:cNvCxnSpPr/>
          <p:nvPr/>
        </p:nvCxnSpPr>
        <p:spPr>
          <a:xfrm>
            <a:off x="7082553" y="3591378"/>
            <a:ext cx="0" cy="6539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F1EAD-922D-4E6A-B717-FBEF0CBFEB64}"/>
              </a:ext>
            </a:extLst>
          </p:cNvPr>
          <p:cNvCxnSpPr>
            <a:cxnSpLocks/>
          </p:cNvCxnSpPr>
          <p:nvPr/>
        </p:nvCxnSpPr>
        <p:spPr>
          <a:xfrm>
            <a:off x="1523387" y="1367398"/>
            <a:ext cx="1085584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F1E914-938B-4BD2-AFB2-A53CEB5836EB}"/>
              </a:ext>
            </a:extLst>
          </p:cNvPr>
          <p:cNvCxnSpPr>
            <a:cxnSpLocks/>
          </p:cNvCxnSpPr>
          <p:nvPr/>
        </p:nvCxnSpPr>
        <p:spPr>
          <a:xfrm>
            <a:off x="1523387" y="2622284"/>
            <a:ext cx="2649394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15CC5C-766A-48AE-9D2B-234519C0616D}"/>
              </a:ext>
            </a:extLst>
          </p:cNvPr>
          <p:cNvCxnSpPr>
            <a:cxnSpLocks/>
          </p:cNvCxnSpPr>
          <p:nvPr/>
        </p:nvCxnSpPr>
        <p:spPr>
          <a:xfrm>
            <a:off x="4160184" y="3926327"/>
            <a:ext cx="2922369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89AFF7-2FC8-42C7-8D77-A50F24A6022E}"/>
              </a:ext>
            </a:extLst>
          </p:cNvPr>
          <p:cNvSpPr txBox="1"/>
          <p:nvPr/>
        </p:nvSpPr>
        <p:spPr>
          <a:xfrm>
            <a:off x="1214969" y="8166"/>
            <a:ext cx="6307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600" dirty="0"/>
              <a:t>t = 0s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A3391-C72A-438F-8F8D-65F9196AFBA6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523387" y="346720"/>
            <a:ext cx="6948" cy="7084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3783F0-B37C-4ED6-933E-C37E8D081549}"/>
              </a:ext>
            </a:extLst>
          </p:cNvPr>
          <p:cNvCxnSpPr>
            <a:cxnSpLocks/>
          </p:cNvCxnSpPr>
          <p:nvPr/>
        </p:nvCxnSpPr>
        <p:spPr>
          <a:xfrm flipH="1">
            <a:off x="8345113" y="5237468"/>
            <a:ext cx="626914" cy="6343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7FEE81-9F86-4504-B390-2C25DA762BF4}"/>
              </a:ext>
            </a:extLst>
          </p:cNvPr>
          <p:cNvSpPr txBox="1"/>
          <p:nvPr/>
        </p:nvSpPr>
        <p:spPr>
          <a:xfrm>
            <a:off x="1020239" y="1717718"/>
            <a:ext cx="1000420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rgbClr val="00B0F0"/>
                </a:solidFill>
              </a:rPr>
              <a:t>volume = 0</a:t>
            </a:r>
            <a:endParaRPr lang="LID4096" sz="1400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C5293E-B971-43AC-895D-F9AA0EF627FD}"/>
              </a:ext>
            </a:extLst>
          </p:cNvPr>
          <p:cNvSpPr txBox="1"/>
          <p:nvPr/>
        </p:nvSpPr>
        <p:spPr>
          <a:xfrm>
            <a:off x="0" y="1066904"/>
            <a:ext cx="14303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>
                <a:solidFill>
                  <a:srgbClr val="C00000"/>
                </a:solidFill>
              </a:rPr>
              <a:t>background sound comes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06E43A-93A1-419F-AFC0-6E170E42E221}"/>
              </a:ext>
            </a:extLst>
          </p:cNvPr>
          <p:cNvSpPr txBox="1"/>
          <p:nvPr/>
        </p:nvSpPr>
        <p:spPr>
          <a:xfrm>
            <a:off x="0" y="2317595"/>
            <a:ext cx="14303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>
                <a:solidFill>
                  <a:srgbClr val="C00000"/>
                </a:solidFill>
              </a:rPr>
              <a:t>fog disappears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D53BBA-734D-4615-8023-283F4FD57D69}"/>
              </a:ext>
            </a:extLst>
          </p:cNvPr>
          <p:cNvSpPr txBox="1"/>
          <p:nvPr/>
        </p:nvSpPr>
        <p:spPr>
          <a:xfrm>
            <a:off x="0" y="3635882"/>
            <a:ext cx="14303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dirty="0">
                <a:solidFill>
                  <a:srgbClr val="C00000"/>
                </a:solidFill>
              </a:rPr>
              <a:t>music and snow come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22633C-F553-431C-9AFD-9EF8F4D408F9}"/>
              </a:ext>
            </a:extLst>
          </p:cNvPr>
          <p:cNvSpPr txBox="1"/>
          <p:nvPr/>
        </p:nvSpPr>
        <p:spPr>
          <a:xfrm>
            <a:off x="-1" y="6197348"/>
            <a:ext cx="14303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snow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loops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A0ECF3-78E1-4D16-97CE-6C64F6CCF4FB}"/>
              </a:ext>
            </a:extLst>
          </p:cNvPr>
          <p:cNvCxnSpPr/>
          <p:nvPr/>
        </p:nvCxnSpPr>
        <p:spPr>
          <a:xfrm>
            <a:off x="1523388" y="2310024"/>
            <a:ext cx="0" cy="6539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11D2C6-EEC5-43D2-97E9-606A6926940B}"/>
              </a:ext>
            </a:extLst>
          </p:cNvPr>
          <p:cNvCxnSpPr/>
          <p:nvPr/>
        </p:nvCxnSpPr>
        <p:spPr>
          <a:xfrm>
            <a:off x="4160184" y="3628311"/>
            <a:ext cx="0" cy="6539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D8AB3D4-E542-4810-84EC-FFF7CC33D15C}"/>
              </a:ext>
            </a:extLst>
          </p:cNvPr>
          <p:cNvCxnSpPr/>
          <p:nvPr/>
        </p:nvCxnSpPr>
        <p:spPr>
          <a:xfrm>
            <a:off x="7082553" y="6143637"/>
            <a:ext cx="0" cy="6539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B1333B-0844-45E6-9F06-8295E68C2203}"/>
              </a:ext>
            </a:extLst>
          </p:cNvPr>
          <p:cNvCxnSpPr>
            <a:cxnSpLocks/>
          </p:cNvCxnSpPr>
          <p:nvPr/>
        </p:nvCxnSpPr>
        <p:spPr>
          <a:xfrm>
            <a:off x="7082553" y="6470588"/>
            <a:ext cx="4739492" cy="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98201C2-33AA-4983-BEE6-0EAE483778A0}"/>
              </a:ext>
            </a:extLst>
          </p:cNvPr>
          <p:cNvCxnSpPr/>
          <p:nvPr/>
        </p:nvCxnSpPr>
        <p:spPr>
          <a:xfrm>
            <a:off x="11822045" y="6143638"/>
            <a:ext cx="0" cy="6539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671466B-0764-4A9C-A26F-C057B9FDD0E7}"/>
              </a:ext>
            </a:extLst>
          </p:cNvPr>
          <p:cNvSpPr txBox="1"/>
          <p:nvPr/>
        </p:nvSpPr>
        <p:spPr>
          <a:xfrm>
            <a:off x="2306699" y="8166"/>
            <a:ext cx="63073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600" dirty="0"/>
              <a:t>t = 5s 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CF78AE0-DB88-4C1E-9A1A-1A7BF493EC5A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2608971" y="346720"/>
            <a:ext cx="13093" cy="74146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5958F67-E0B0-4BCC-B456-22478BDAFA05}"/>
              </a:ext>
            </a:extLst>
          </p:cNvPr>
          <p:cNvSpPr txBox="1"/>
          <p:nvPr/>
        </p:nvSpPr>
        <p:spPr>
          <a:xfrm>
            <a:off x="3806842" y="8166"/>
            <a:ext cx="73187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600" dirty="0"/>
              <a:t>t = 60s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5E72E10-8B9F-4EA3-B151-05E21FB84035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4172781" y="346720"/>
            <a:ext cx="0" cy="197087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60B2FCB-AAC5-46F6-AF81-0AD626D9A27E}"/>
              </a:ext>
            </a:extLst>
          </p:cNvPr>
          <p:cNvCxnSpPr>
            <a:cxnSpLocks/>
            <a:stCxn id="74" idx="2"/>
          </p:cNvCxnSpPr>
          <p:nvPr/>
        </p:nvCxnSpPr>
        <p:spPr>
          <a:xfrm>
            <a:off x="7054059" y="358369"/>
            <a:ext cx="28494" cy="32330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9CBB46A-9459-4D53-94BB-D1C9267CEA4D}"/>
              </a:ext>
            </a:extLst>
          </p:cNvPr>
          <p:cNvSpPr txBox="1"/>
          <p:nvPr/>
        </p:nvSpPr>
        <p:spPr>
          <a:xfrm>
            <a:off x="6603529" y="19815"/>
            <a:ext cx="90106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600" dirty="0"/>
              <a:t>t = 120s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C61DE6B-A9A3-4DCB-88B9-929387CEA5BF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11746430" y="336486"/>
            <a:ext cx="77853" cy="58071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19B62B1-DAF1-4B77-AF7C-1FB8E6E63E77}"/>
              </a:ext>
            </a:extLst>
          </p:cNvPr>
          <p:cNvSpPr txBox="1"/>
          <p:nvPr/>
        </p:nvSpPr>
        <p:spPr>
          <a:xfrm>
            <a:off x="11295900" y="-2068"/>
            <a:ext cx="9010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600" dirty="0"/>
              <a:t>t = 600s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8E19B95-0571-4DCD-A7AE-55FEC074EC9E}"/>
              </a:ext>
            </a:extLst>
          </p:cNvPr>
          <p:cNvSpPr txBox="1"/>
          <p:nvPr/>
        </p:nvSpPr>
        <p:spPr>
          <a:xfrm>
            <a:off x="2112010" y="1715603"/>
            <a:ext cx="1000420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rgbClr val="00B0F0"/>
                </a:solidFill>
              </a:rPr>
              <a:t>volume = 1</a:t>
            </a:r>
            <a:endParaRPr lang="LID4096" sz="1400" dirty="0">
              <a:solidFill>
                <a:srgbClr val="00B0F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2F487DC-0C10-46DE-84B5-B736263ED362}"/>
              </a:ext>
            </a:extLst>
          </p:cNvPr>
          <p:cNvSpPr txBox="1"/>
          <p:nvPr/>
        </p:nvSpPr>
        <p:spPr>
          <a:xfrm>
            <a:off x="3581181" y="2976210"/>
            <a:ext cx="1109475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rgbClr val="00B0F0"/>
                </a:solidFill>
              </a:rPr>
              <a:t>density = 0.0</a:t>
            </a:r>
            <a:endParaRPr lang="LID4096" sz="1400" dirty="0">
              <a:solidFill>
                <a:srgbClr val="00B0F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2233D8-F618-4A2F-9208-7FD76E560F06}"/>
              </a:ext>
            </a:extLst>
          </p:cNvPr>
          <p:cNvSpPr txBox="1"/>
          <p:nvPr/>
        </p:nvSpPr>
        <p:spPr>
          <a:xfrm>
            <a:off x="972123" y="2980858"/>
            <a:ext cx="1109476" cy="30777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rgbClr val="00B0F0"/>
                </a:solidFill>
              </a:rPr>
              <a:t>density = 0.3</a:t>
            </a:r>
            <a:endParaRPr lang="LID4096" sz="1400" dirty="0">
              <a:solidFill>
                <a:srgbClr val="00B0F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ECB0FD7-A6D5-4108-881A-8E3926A28065}"/>
              </a:ext>
            </a:extLst>
          </p:cNvPr>
          <p:cNvSpPr txBox="1"/>
          <p:nvPr/>
        </p:nvSpPr>
        <p:spPr>
          <a:xfrm>
            <a:off x="3534963" y="4282213"/>
            <a:ext cx="1155693" cy="6001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rgbClr val="00B0F0"/>
                </a:solidFill>
              </a:rPr>
              <a:t>volume = 0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rgbClr val="00B0F0"/>
                </a:solidFill>
              </a:rPr>
              <a:t>heaviness = 0</a:t>
            </a:r>
            <a:endParaRPr lang="LID4096" sz="1400" dirty="0">
              <a:solidFill>
                <a:srgbClr val="00B0F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4649EDC-4698-41DA-890C-6D8D608213A7}"/>
              </a:ext>
            </a:extLst>
          </p:cNvPr>
          <p:cNvSpPr txBox="1"/>
          <p:nvPr/>
        </p:nvSpPr>
        <p:spPr>
          <a:xfrm>
            <a:off x="6395880" y="4254232"/>
            <a:ext cx="1373345" cy="60016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rgbClr val="00B0F0"/>
                </a:solidFill>
              </a:rPr>
              <a:t>volume = 1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solidFill>
                  <a:srgbClr val="00B0F0"/>
                </a:solidFill>
              </a:rPr>
              <a:t>heaviness = 700</a:t>
            </a:r>
            <a:endParaRPr lang="LID4096" sz="1400" dirty="0">
              <a:solidFill>
                <a:srgbClr val="00B0F0"/>
              </a:solidFill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880D166-919E-4E0E-9711-EDCA7BE120CD}"/>
              </a:ext>
            </a:extLst>
          </p:cNvPr>
          <p:cNvCxnSpPr>
            <a:cxnSpLocks/>
          </p:cNvCxnSpPr>
          <p:nvPr/>
        </p:nvCxnSpPr>
        <p:spPr>
          <a:xfrm flipH="1">
            <a:off x="8972026" y="5237468"/>
            <a:ext cx="62960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FB91C0-DF4D-4F77-B577-AF0199BF8969}"/>
              </a:ext>
            </a:extLst>
          </p:cNvPr>
          <p:cNvCxnSpPr>
            <a:cxnSpLocks/>
          </p:cNvCxnSpPr>
          <p:nvPr/>
        </p:nvCxnSpPr>
        <p:spPr>
          <a:xfrm flipH="1" flipV="1">
            <a:off x="9601636" y="5237469"/>
            <a:ext cx="446831" cy="64546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DE3185CA-F3CB-4F70-9940-66034481C323}"/>
              </a:ext>
            </a:extLst>
          </p:cNvPr>
          <p:cNvSpPr txBox="1"/>
          <p:nvPr/>
        </p:nvSpPr>
        <p:spPr>
          <a:xfrm>
            <a:off x="8357183" y="6107214"/>
            <a:ext cx="5548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050" dirty="0">
                <a:solidFill>
                  <a:schemeClr val="accent4">
                    <a:lumMod val="50000"/>
                  </a:schemeClr>
                </a:solidFill>
              </a:rPr>
              <a:t>dt = 6s 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31DFF7D-FA4B-4348-A474-C881720F7AB2}"/>
              </a:ext>
            </a:extLst>
          </p:cNvPr>
          <p:cNvCxnSpPr>
            <a:cxnSpLocks/>
          </p:cNvCxnSpPr>
          <p:nvPr/>
        </p:nvCxnSpPr>
        <p:spPr>
          <a:xfrm flipH="1">
            <a:off x="8348278" y="6107957"/>
            <a:ext cx="620434" cy="0"/>
          </a:xfrm>
          <a:prstGeom prst="line">
            <a:avLst/>
          </a:prstGeom>
          <a:ln w="6350">
            <a:solidFill>
              <a:schemeClr val="accent4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EF58C24-2FCA-4965-BDFD-F1916BC8D932}"/>
              </a:ext>
            </a:extLst>
          </p:cNvPr>
          <p:cNvCxnSpPr>
            <a:cxnSpLocks/>
          </p:cNvCxnSpPr>
          <p:nvPr/>
        </p:nvCxnSpPr>
        <p:spPr>
          <a:xfrm flipV="1">
            <a:off x="8972027" y="5237468"/>
            <a:ext cx="0" cy="875362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62D83A7-14E0-443A-8F0D-BD4D12FACEA1}"/>
              </a:ext>
            </a:extLst>
          </p:cNvPr>
          <p:cNvCxnSpPr>
            <a:cxnSpLocks/>
          </p:cNvCxnSpPr>
          <p:nvPr/>
        </p:nvCxnSpPr>
        <p:spPr>
          <a:xfrm flipV="1">
            <a:off x="8348278" y="5871142"/>
            <a:ext cx="1" cy="241688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6F5AAA2-1196-4292-B002-B7EAEF994C21}"/>
              </a:ext>
            </a:extLst>
          </p:cNvPr>
          <p:cNvCxnSpPr>
            <a:cxnSpLocks/>
          </p:cNvCxnSpPr>
          <p:nvPr/>
        </p:nvCxnSpPr>
        <p:spPr>
          <a:xfrm flipV="1">
            <a:off x="9597936" y="5232595"/>
            <a:ext cx="0" cy="875362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CE1C6E-BE07-4942-9849-81889DFABE07}"/>
              </a:ext>
            </a:extLst>
          </p:cNvPr>
          <p:cNvCxnSpPr>
            <a:cxnSpLocks/>
          </p:cNvCxnSpPr>
          <p:nvPr/>
        </p:nvCxnSpPr>
        <p:spPr>
          <a:xfrm flipH="1">
            <a:off x="8977502" y="6107214"/>
            <a:ext cx="620434" cy="0"/>
          </a:xfrm>
          <a:prstGeom prst="line">
            <a:avLst/>
          </a:prstGeom>
          <a:ln w="6350">
            <a:solidFill>
              <a:schemeClr val="accent4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74A7991-70D7-4A85-A440-F43AB9327EFF}"/>
              </a:ext>
            </a:extLst>
          </p:cNvPr>
          <p:cNvCxnSpPr>
            <a:cxnSpLocks/>
          </p:cNvCxnSpPr>
          <p:nvPr/>
        </p:nvCxnSpPr>
        <p:spPr>
          <a:xfrm flipH="1">
            <a:off x="9597182" y="6107957"/>
            <a:ext cx="442198" cy="0"/>
          </a:xfrm>
          <a:prstGeom prst="line">
            <a:avLst/>
          </a:prstGeom>
          <a:ln w="6350">
            <a:solidFill>
              <a:schemeClr val="accent4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47B69E0E-983C-48BF-8E73-4538A0DB98E2}"/>
              </a:ext>
            </a:extLst>
          </p:cNvPr>
          <p:cNvCxnSpPr>
            <a:cxnSpLocks/>
          </p:cNvCxnSpPr>
          <p:nvPr/>
        </p:nvCxnSpPr>
        <p:spPr>
          <a:xfrm flipV="1">
            <a:off x="10043923" y="5888953"/>
            <a:ext cx="0" cy="218261"/>
          </a:xfrm>
          <a:prstGeom prst="line">
            <a:avLst/>
          </a:prstGeom>
          <a:ln w="63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CC1E6C53-97D1-4335-A7BD-4BD8DA0A8F2A}"/>
              </a:ext>
            </a:extLst>
          </p:cNvPr>
          <p:cNvSpPr txBox="1"/>
          <p:nvPr/>
        </p:nvSpPr>
        <p:spPr>
          <a:xfrm>
            <a:off x="9000947" y="6101599"/>
            <a:ext cx="5548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050" dirty="0">
                <a:solidFill>
                  <a:schemeClr val="accent4">
                    <a:lumMod val="50000"/>
                  </a:schemeClr>
                </a:solidFill>
              </a:rPr>
              <a:t>dt = 2s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183D482-32DB-402F-8C5D-6123CA623063}"/>
              </a:ext>
            </a:extLst>
          </p:cNvPr>
          <p:cNvSpPr txBox="1"/>
          <p:nvPr/>
        </p:nvSpPr>
        <p:spPr>
          <a:xfrm>
            <a:off x="9535805" y="6112088"/>
            <a:ext cx="554834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050" dirty="0">
                <a:solidFill>
                  <a:schemeClr val="accent4">
                    <a:lumMod val="50000"/>
                  </a:schemeClr>
                </a:solidFill>
              </a:rPr>
              <a:t>dt = 3s 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E4A39D0-AD95-4210-85BA-082637985A46}"/>
              </a:ext>
            </a:extLst>
          </p:cNvPr>
          <p:cNvCxnSpPr>
            <a:cxnSpLocks/>
          </p:cNvCxnSpPr>
          <p:nvPr/>
        </p:nvCxnSpPr>
        <p:spPr>
          <a:xfrm>
            <a:off x="10048467" y="5871142"/>
            <a:ext cx="514758" cy="11795"/>
          </a:xfrm>
          <a:prstGeom prst="line">
            <a:avLst/>
          </a:prstGeom>
          <a:ln w="63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B661272-EC40-4263-A199-D4C7CFD67559}"/>
              </a:ext>
            </a:extLst>
          </p:cNvPr>
          <p:cNvCxnSpPr>
            <a:cxnSpLocks/>
          </p:cNvCxnSpPr>
          <p:nvPr/>
        </p:nvCxnSpPr>
        <p:spPr>
          <a:xfrm>
            <a:off x="9595775" y="5238211"/>
            <a:ext cx="916650" cy="11795"/>
          </a:xfrm>
          <a:prstGeom prst="line">
            <a:avLst/>
          </a:prstGeom>
          <a:ln w="63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8A94BB44-2EA0-4195-9D5F-5788734FF6D5}"/>
              </a:ext>
            </a:extLst>
          </p:cNvPr>
          <p:cNvSpPr txBox="1"/>
          <p:nvPr/>
        </p:nvSpPr>
        <p:spPr>
          <a:xfrm>
            <a:off x="10518520" y="5123467"/>
            <a:ext cx="916647" cy="2539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050" dirty="0">
                <a:solidFill>
                  <a:srgbClr val="00B050"/>
                </a:solidFill>
              </a:rPr>
              <a:t>speed = 0.03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7D0BA78-B181-41E8-9350-14F5C85C2310}"/>
              </a:ext>
            </a:extLst>
          </p:cNvPr>
          <p:cNvSpPr txBox="1"/>
          <p:nvPr/>
        </p:nvSpPr>
        <p:spPr>
          <a:xfrm>
            <a:off x="10556996" y="5753608"/>
            <a:ext cx="878172" cy="25391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050" dirty="0">
                <a:solidFill>
                  <a:srgbClr val="00B050"/>
                </a:solidFill>
              </a:rPr>
              <a:t>speed = 1.00</a:t>
            </a:r>
          </a:p>
        </p:txBody>
      </p:sp>
    </p:spTree>
    <p:extLst>
      <p:ext uri="{BB962C8B-B14F-4D97-AF65-F5344CB8AC3E}">
        <p14:creationId xmlns:p14="http://schemas.microsoft.com/office/powerpoint/2010/main" val="265175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105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Mehdi Daemi</dc:creator>
  <cp:lastModifiedBy>Mehdi Daemi</cp:lastModifiedBy>
  <cp:revision>5</cp:revision>
  <dcterms:created xsi:type="dcterms:W3CDTF">2025-05-15T11:11:41Z</dcterms:created>
  <dcterms:modified xsi:type="dcterms:W3CDTF">2025-05-15T12:39:21Z</dcterms:modified>
</cp:coreProperties>
</file>