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Instrument Sans Semi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95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910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Streamline Your Workflow: Introducing Our Task Management Website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575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Modern solution for teams and individuals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47556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Built for efficiency, visibility, and collaboration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44655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881801"/>
            <a:ext cx="120080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Tech Stack: Powering Seamless Performance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930741"/>
            <a:ext cx="4196358" cy="1669852"/>
          </a:xfrm>
          <a:prstGeom prst="roundRect">
            <a:avLst>
              <a:gd name="adj" fmla="val 1222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61575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664797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React.js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– Dynamic user interface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930741"/>
            <a:ext cx="4196358" cy="1669852"/>
          </a:xfrm>
          <a:prstGeom prst="roundRect">
            <a:avLst>
              <a:gd name="adj" fmla="val 1222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443776" y="61575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6647974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Node.js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with </a:t>
            </a: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Express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– Scalable server logic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930741"/>
            <a:ext cx="4196358" cy="1669852"/>
          </a:xfrm>
          <a:prstGeom prst="roundRect">
            <a:avLst>
              <a:gd name="adj" fmla="val 1222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866948" y="61575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6647974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MongoDB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– Flexible, document-oriented storage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56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Features: A Full Task Lifecycle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33330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303973" y="28333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Create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32374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Tasks with descriptions, due dates, attachments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913465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644134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Update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40388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editing of task details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993600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984415" y="4993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Delete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48401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Easy task removal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6073735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2324695" y="60737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Micro-tasks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56415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Break down large tasks for granular tracking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82500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Prioritization &amp; Status Tracking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Priorities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Medium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Low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Status Tracking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 Progress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Completed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Pending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 Progress Bars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See progress at a glance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778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Roles: Tailored Access &amp; Permissions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83559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878104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44038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Manage assigned tasks, update progress, collaborate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93790" y="522041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262920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30906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Admins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30906" y="57887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Create, assign, monitor team progress, generate reports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8471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Admin Tools: Insights &amp; Control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24243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036225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Team Progress Overview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093" y="4242435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407093" y="5036225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Download Reports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395" y="4242435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020395" y="5036225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Export XLSX Format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0551"/>
            <a:ext cx="86946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 Dashboard: Stay Informed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26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Recent Tasks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074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Quick view of new tasks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Personal Progress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Track individual accomplishments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2826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Priorities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4074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Immediate view of high-priority items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Task Status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Pie chart of task allocation by status (In Progress, Pending, Completed)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5309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Priority Distribution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61120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Bar chart of priority levels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8264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8753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appreciate your time and attention.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216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Instrument Sans Semi Bold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ماركو إميل بباوى جرجس ( 323232380 )</cp:lastModifiedBy>
  <cp:revision>2</cp:revision>
  <dcterms:created xsi:type="dcterms:W3CDTF">2025-05-12T05:17:49Z</dcterms:created>
  <dcterms:modified xsi:type="dcterms:W3CDTF">2025-05-12T05:21:10Z</dcterms:modified>
</cp:coreProperties>
</file>