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rgbClr val="FFDF1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rgbClr val="FFDF1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rgbClr val="FFDF1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rgbClr val="FFDF1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6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30953" y="193039"/>
            <a:ext cx="9638030" cy="1837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rgbClr val="FFDF12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2546" y="1595373"/>
            <a:ext cx="9334500" cy="3883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 /><Relationship Id="rId18" Type="http://schemas.openxmlformats.org/officeDocument/2006/relationships/image" Target="../media/image18.png" /><Relationship Id="rId26" Type="http://schemas.openxmlformats.org/officeDocument/2006/relationships/image" Target="../media/image26.png" /><Relationship Id="rId39" Type="http://schemas.openxmlformats.org/officeDocument/2006/relationships/image" Target="../media/image39.png" /><Relationship Id="rId21" Type="http://schemas.openxmlformats.org/officeDocument/2006/relationships/image" Target="../media/image21.png" /><Relationship Id="rId34" Type="http://schemas.openxmlformats.org/officeDocument/2006/relationships/image" Target="../media/image34.png" /><Relationship Id="rId42" Type="http://schemas.openxmlformats.org/officeDocument/2006/relationships/image" Target="../media/image42.png" /><Relationship Id="rId47" Type="http://schemas.openxmlformats.org/officeDocument/2006/relationships/image" Target="../media/image47.png" /><Relationship Id="rId50" Type="http://schemas.openxmlformats.org/officeDocument/2006/relationships/image" Target="../media/image50.png" /><Relationship Id="rId55" Type="http://schemas.openxmlformats.org/officeDocument/2006/relationships/hyperlink" Target="http://www.samadhan.sistec.ac.in/" TargetMode="External" /><Relationship Id="rId7" Type="http://schemas.openxmlformats.org/officeDocument/2006/relationships/image" Target="../media/image7.png" /><Relationship Id="rId12" Type="http://schemas.openxmlformats.org/officeDocument/2006/relationships/image" Target="../media/image12.png" /><Relationship Id="rId17" Type="http://schemas.openxmlformats.org/officeDocument/2006/relationships/image" Target="../media/image17.png" /><Relationship Id="rId25" Type="http://schemas.openxmlformats.org/officeDocument/2006/relationships/image" Target="../media/image25.png" /><Relationship Id="rId33" Type="http://schemas.openxmlformats.org/officeDocument/2006/relationships/image" Target="../media/image33.png" /><Relationship Id="rId38" Type="http://schemas.openxmlformats.org/officeDocument/2006/relationships/image" Target="../media/image38.png" /><Relationship Id="rId46" Type="http://schemas.openxmlformats.org/officeDocument/2006/relationships/image" Target="../media/image46.png" /><Relationship Id="rId2" Type="http://schemas.openxmlformats.org/officeDocument/2006/relationships/image" Target="../media/image2.png" /><Relationship Id="rId16" Type="http://schemas.openxmlformats.org/officeDocument/2006/relationships/image" Target="../media/image16.png" /><Relationship Id="rId20" Type="http://schemas.openxmlformats.org/officeDocument/2006/relationships/image" Target="../media/image20.png" /><Relationship Id="rId29" Type="http://schemas.openxmlformats.org/officeDocument/2006/relationships/image" Target="../media/image29.png" /><Relationship Id="rId41" Type="http://schemas.openxmlformats.org/officeDocument/2006/relationships/image" Target="../media/image41.png" /><Relationship Id="rId54" Type="http://schemas.openxmlformats.org/officeDocument/2006/relationships/image" Target="../media/image54.jp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.png" /><Relationship Id="rId11" Type="http://schemas.openxmlformats.org/officeDocument/2006/relationships/image" Target="../media/image11.png" /><Relationship Id="rId24" Type="http://schemas.openxmlformats.org/officeDocument/2006/relationships/image" Target="../media/image24.png" /><Relationship Id="rId32" Type="http://schemas.openxmlformats.org/officeDocument/2006/relationships/image" Target="../media/image32.png" /><Relationship Id="rId37" Type="http://schemas.openxmlformats.org/officeDocument/2006/relationships/image" Target="../media/image37.png" /><Relationship Id="rId40" Type="http://schemas.openxmlformats.org/officeDocument/2006/relationships/image" Target="../media/image40.png" /><Relationship Id="rId45" Type="http://schemas.openxmlformats.org/officeDocument/2006/relationships/image" Target="../media/image45.png" /><Relationship Id="rId53" Type="http://schemas.openxmlformats.org/officeDocument/2006/relationships/image" Target="../media/image53.png" /><Relationship Id="rId5" Type="http://schemas.openxmlformats.org/officeDocument/2006/relationships/image" Target="../media/image5.png" /><Relationship Id="rId15" Type="http://schemas.openxmlformats.org/officeDocument/2006/relationships/image" Target="../media/image15.png" /><Relationship Id="rId23" Type="http://schemas.openxmlformats.org/officeDocument/2006/relationships/image" Target="../media/image23.png" /><Relationship Id="rId28" Type="http://schemas.openxmlformats.org/officeDocument/2006/relationships/image" Target="../media/image28.png" /><Relationship Id="rId36" Type="http://schemas.openxmlformats.org/officeDocument/2006/relationships/image" Target="../media/image36.png" /><Relationship Id="rId49" Type="http://schemas.openxmlformats.org/officeDocument/2006/relationships/image" Target="../media/image49.png" /><Relationship Id="rId10" Type="http://schemas.openxmlformats.org/officeDocument/2006/relationships/image" Target="../media/image10.png" /><Relationship Id="rId19" Type="http://schemas.openxmlformats.org/officeDocument/2006/relationships/image" Target="../media/image19.png" /><Relationship Id="rId31" Type="http://schemas.openxmlformats.org/officeDocument/2006/relationships/image" Target="../media/image31.png" /><Relationship Id="rId44" Type="http://schemas.openxmlformats.org/officeDocument/2006/relationships/image" Target="../media/image44.png" /><Relationship Id="rId52" Type="http://schemas.openxmlformats.org/officeDocument/2006/relationships/image" Target="../media/image52.png" /><Relationship Id="rId4" Type="http://schemas.openxmlformats.org/officeDocument/2006/relationships/image" Target="../media/image4.png" /><Relationship Id="rId9" Type="http://schemas.openxmlformats.org/officeDocument/2006/relationships/image" Target="../media/image9.png" /><Relationship Id="rId14" Type="http://schemas.openxmlformats.org/officeDocument/2006/relationships/image" Target="../media/image14.png" /><Relationship Id="rId22" Type="http://schemas.openxmlformats.org/officeDocument/2006/relationships/image" Target="../media/image22.png" /><Relationship Id="rId27" Type="http://schemas.openxmlformats.org/officeDocument/2006/relationships/image" Target="../media/image27.png" /><Relationship Id="rId30" Type="http://schemas.openxmlformats.org/officeDocument/2006/relationships/image" Target="../media/image30.png" /><Relationship Id="rId35" Type="http://schemas.openxmlformats.org/officeDocument/2006/relationships/image" Target="../media/image35.png" /><Relationship Id="rId43" Type="http://schemas.openxmlformats.org/officeDocument/2006/relationships/image" Target="../media/image43.png" /><Relationship Id="rId48" Type="http://schemas.openxmlformats.org/officeDocument/2006/relationships/image" Target="../media/image48.png" /><Relationship Id="rId8" Type="http://schemas.openxmlformats.org/officeDocument/2006/relationships/image" Target="../media/image8.png" /><Relationship Id="rId51" Type="http://schemas.openxmlformats.org/officeDocument/2006/relationships/image" Target="../media/image51.png" /><Relationship Id="rId3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 /><Relationship Id="rId2" Type="http://schemas.openxmlformats.org/officeDocument/2006/relationships/image" Target="../media/image69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8.jpg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 /><Relationship Id="rId13" Type="http://schemas.openxmlformats.org/officeDocument/2006/relationships/image" Target="../media/image35.png" /><Relationship Id="rId18" Type="http://schemas.openxmlformats.org/officeDocument/2006/relationships/image" Target="../media/image66.png" /><Relationship Id="rId3" Type="http://schemas.openxmlformats.org/officeDocument/2006/relationships/image" Target="../media/image56.png" /><Relationship Id="rId7" Type="http://schemas.openxmlformats.org/officeDocument/2006/relationships/image" Target="../media/image60.png" /><Relationship Id="rId12" Type="http://schemas.openxmlformats.org/officeDocument/2006/relationships/image" Target="../media/image65.png" /><Relationship Id="rId17" Type="http://schemas.openxmlformats.org/officeDocument/2006/relationships/image" Target="../media/image39.png" /><Relationship Id="rId2" Type="http://schemas.openxmlformats.org/officeDocument/2006/relationships/image" Target="../media/image55.png" /><Relationship Id="rId16" Type="http://schemas.openxmlformats.org/officeDocument/2006/relationships/image" Target="../media/image38.png" /><Relationship Id="rId20" Type="http://schemas.openxmlformats.org/officeDocument/2006/relationships/image" Target="../media/image68.jp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9.png" /><Relationship Id="rId11" Type="http://schemas.openxmlformats.org/officeDocument/2006/relationships/image" Target="../media/image64.png" /><Relationship Id="rId5" Type="http://schemas.openxmlformats.org/officeDocument/2006/relationships/image" Target="../media/image58.png" /><Relationship Id="rId15" Type="http://schemas.openxmlformats.org/officeDocument/2006/relationships/image" Target="../media/image37.png" /><Relationship Id="rId10" Type="http://schemas.openxmlformats.org/officeDocument/2006/relationships/image" Target="../media/image63.png" /><Relationship Id="rId19" Type="http://schemas.openxmlformats.org/officeDocument/2006/relationships/image" Target="../media/image67.png" /><Relationship Id="rId4" Type="http://schemas.openxmlformats.org/officeDocument/2006/relationships/image" Target="../media/image57.png" /><Relationship Id="rId9" Type="http://schemas.openxmlformats.org/officeDocument/2006/relationships/image" Target="../media/image62.png" /><Relationship Id="rId14" Type="http://schemas.openxmlformats.org/officeDocument/2006/relationships/image" Target="../media/image36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 /><Relationship Id="rId2" Type="http://schemas.openxmlformats.org/officeDocument/2006/relationships/image" Target="../media/image69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8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 /><Relationship Id="rId2" Type="http://schemas.openxmlformats.org/officeDocument/2006/relationships/image" Target="../media/image69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8.jp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 /><Relationship Id="rId2" Type="http://schemas.openxmlformats.org/officeDocument/2006/relationships/image" Target="../media/image69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8.jp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 /><Relationship Id="rId2" Type="http://schemas.openxmlformats.org/officeDocument/2006/relationships/image" Target="../media/image69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8.jp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 /><Relationship Id="rId2" Type="http://schemas.openxmlformats.org/officeDocument/2006/relationships/image" Target="../media/image69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8.jp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 /><Relationship Id="rId2" Type="http://schemas.openxmlformats.org/officeDocument/2006/relationships/image" Target="../media/image69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8.jp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 /><Relationship Id="rId2" Type="http://schemas.openxmlformats.org/officeDocument/2006/relationships/image" Target="../media/image69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8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321671" cy="1028699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0" y="0"/>
              <a:ext cx="4105275" cy="2057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2084" y="113282"/>
              <a:ext cx="13035915" cy="101737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7766" y="3715892"/>
              <a:ext cx="5112893" cy="51128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05875" y="4337050"/>
              <a:ext cx="3876675" cy="38735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67775" y="4295775"/>
              <a:ext cx="3952875" cy="39528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24451" y="7689339"/>
              <a:ext cx="2385314" cy="259765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0062" y="8566655"/>
              <a:ext cx="1527936" cy="172034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71683" y="0"/>
              <a:ext cx="2348483" cy="23489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62825" y="9896475"/>
              <a:ext cx="6038850" cy="1524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71106" y="7420305"/>
              <a:ext cx="167424" cy="1674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54875" y="7224090"/>
              <a:ext cx="167411" cy="16743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40930" y="7025602"/>
              <a:ext cx="167424" cy="1674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26350" y="6830859"/>
              <a:ext cx="164452" cy="16455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08721" y="6633159"/>
              <a:ext cx="167424" cy="16743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326244" y="3063100"/>
              <a:ext cx="167106" cy="1671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502902" y="2860408"/>
              <a:ext cx="167106" cy="1671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681718" y="2655316"/>
              <a:ext cx="167106" cy="16713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59264" y="2453398"/>
              <a:ext cx="165468" cy="16559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035158" y="2249919"/>
              <a:ext cx="167106" cy="1671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608550" y="9252928"/>
              <a:ext cx="167106" cy="1671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785207" y="9050248"/>
              <a:ext cx="167106" cy="16714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964022" y="8845168"/>
              <a:ext cx="167106" cy="16713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141568" y="8643251"/>
              <a:ext cx="146430" cy="16559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640688" y="9884498"/>
              <a:ext cx="167678" cy="1669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3909420" y="9884486"/>
              <a:ext cx="167678" cy="16690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181455" y="9884511"/>
              <a:ext cx="167665" cy="16690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451457" y="9885553"/>
              <a:ext cx="165519" cy="16476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719172" y="9884498"/>
              <a:ext cx="167678" cy="16690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0" y="8162925"/>
              <a:ext cx="2886075" cy="212407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516871" y="706216"/>
              <a:ext cx="77623" cy="806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695688" y="706216"/>
              <a:ext cx="77867" cy="806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874250" y="706216"/>
              <a:ext cx="77881" cy="8067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053066" y="706216"/>
              <a:ext cx="77881" cy="8067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231755" y="706216"/>
              <a:ext cx="77881" cy="8067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432797" y="828008"/>
              <a:ext cx="77873" cy="8067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410570" y="706216"/>
              <a:ext cx="77881" cy="8067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611486" y="828008"/>
              <a:ext cx="77873" cy="8067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790303" y="828008"/>
              <a:ext cx="77848" cy="8067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9969118" y="828008"/>
              <a:ext cx="77881" cy="8067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147934" y="828008"/>
              <a:ext cx="77881" cy="8067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326496" y="828008"/>
              <a:ext cx="77881" cy="8067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522206" y="927830"/>
              <a:ext cx="77873" cy="8067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700894" y="927830"/>
              <a:ext cx="77863" cy="8067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9879710" y="927830"/>
              <a:ext cx="77848" cy="8067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058527" y="927830"/>
              <a:ext cx="77881" cy="8067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237089" y="927830"/>
              <a:ext cx="77881" cy="8067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415905" y="927830"/>
              <a:ext cx="77881" cy="8067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9598406" y="9107203"/>
              <a:ext cx="77623" cy="8067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419335" y="9107203"/>
              <a:ext cx="77867" cy="8067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240773" y="9107203"/>
              <a:ext cx="77881" cy="8067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061957" y="9107203"/>
              <a:ext cx="77881" cy="8067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883142" y="9107203"/>
              <a:ext cx="77881" cy="8067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704453" y="9107203"/>
              <a:ext cx="77881" cy="8067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682226" y="9229072"/>
              <a:ext cx="77873" cy="8067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9503409" y="9229072"/>
              <a:ext cx="77873" cy="8067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324720" y="9229072"/>
              <a:ext cx="77848" cy="8067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9145905" y="9229072"/>
              <a:ext cx="77881" cy="8067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967089" y="9229072"/>
              <a:ext cx="77881" cy="80675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788527" y="9229072"/>
              <a:ext cx="77881" cy="8067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9592818" y="9328880"/>
              <a:ext cx="77873" cy="80676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414129" y="9328880"/>
              <a:ext cx="77863" cy="80676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9235313" y="9328880"/>
              <a:ext cx="77848" cy="80676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056496" y="9328880"/>
              <a:ext cx="77881" cy="8067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877934" y="9328880"/>
              <a:ext cx="77881" cy="8067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8699118" y="9328880"/>
              <a:ext cx="77881" cy="80676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0" y="5029200"/>
              <a:ext cx="7010400" cy="752475"/>
            </a:xfrm>
            <a:custGeom>
              <a:avLst/>
              <a:gdLst/>
              <a:ahLst/>
              <a:cxnLst/>
              <a:rect l="l" t="t" r="r" b="b"/>
              <a:pathLst>
                <a:path w="7010400" h="752475">
                  <a:moveTo>
                    <a:pt x="6634988" y="0"/>
                  </a:moveTo>
                  <a:lnTo>
                    <a:pt x="0" y="0"/>
                  </a:lnTo>
                  <a:lnTo>
                    <a:pt x="0" y="752475"/>
                  </a:lnTo>
                  <a:lnTo>
                    <a:pt x="6634988" y="752475"/>
                  </a:lnTo>
                  <a:lnTo>
                    <a:pt x="6682105" y="749553"/>
                  </a:lnTo>
                  <a:lnTo>
                    <a:pt x="6727444" y="741045"/>
                  </a:lnTo>
                  <a:lnTo>
                    <a:pt x="6770751" y="727201"/>
                  </a:lnTo>
                  <a:lnTo>
                    <a:pt x="6811518" y="708405"/>
                  </a:lnTo>
                  <a:lnTo>
                    <a:pt x="6849491" y="685038"/>
                  </a:lnTo>
                  <a:lnTo>
                    <a:pt x="6884289" y="657478"/>
                  </a:lnTo>
                  <a:lnTo>
                    <a:pt x="6915658" y="626110"/>
                  </a:lnTo>
                  <a:lnTo>
                    <a:pt x="6943217" y="591185"/>
                  </a:lnTo>
                  <a:lnTo>
                    <a:pt x="6966458" y="553085"/>
                  </a:lnTo>
                  <a:lnTo>
                    <a:pt x="6985127" y="512190"/>
                  </a:lnTo>
                  <a:lnTo>
                    <a:pt x="6998970" y="468884"/>
                  </a:lnTo>
                  <a:lnTo>
                    <a:pt x="7007479" y="423417"/>
                  </a:lnTo>
                  <a:lnTo>
                    <a:pt x="7010400" y="376174"/>
                  </a:lnTo>
                  <a:lnTo>
                    <a:pt x="7007479" y="328929"/>
                  </a:lnTo>
                  <a:lnTo>
                    <a:pt x="6998970" y="283590"/>
                  </a:lnTo>
                  <a:lnTo>
                    <a:pt x="6985127" y="240157"/>
                  </a:lnTo>
                  <a:lnTo>
                    <a:pt x="6966458" y="199262"/>
                  </a:lnTo>
                  <a:lnTo>
                    <a:pt x="6943217" y="161289"/>
                  </a:lnTo>
                  <a:lnTo>
                    <a:pt x="6915658" y="126364"/>
                  </a:lnTo>
                  <a:lnTo>
                    <a:pt x="6884289" y="94869"/>
                  </a:lnTo>
                  <a:lnTo>
                    <a:pt x="6849491" y="67437"/>
                  </a:lnTo>
                  <a:lnTo>
                    <a:pt x="6811518" y="44069"/>
                  </a:lnTo>
                  <a:lnTo>
                    <a:pt x="6770751" y="25273"/>
                  </a:lnTo>
                  <a:lnTo>
                    <a:pt x="6727444" y="11429"/>
                  </a:lnTo>
                  <a:lnTo>
                    <a:pt x="6682105" y="2921"/>
                  </a:lnTo>
                  <a:lnTo>
                    <a:pt x="6634988" y="0"/>
                  </a:lnTo>
                  <a:close/>
                </a:path>
              </a:pathLst>
            </a:custGeom>
            <a:solidFill>
              <a:srgbClr val="E0C5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34390" y="8764651"/>
              <a:ext cx="434975" cy="435609"/>
            </a:xfrm>
            <a:custGeom>
              <a:avLst/>
              <a:gdLst/>
              <a:ahLst/>
              <a:cxnLst/>
              <a:rect l="l" t="t" r="r" b="b"/>
              <a:pathLst>
                <a:path w="434975" h="435609">
                  <a:moveTo>
                    <a:pt x="434695" y="204470"/>
                  </a:moveTo>
                  <a:lnTo>
                    <a:pt x="433832" y="196850"/>
                  </a:lnTo>
                  <a:lnTo>
                    <a:pt x="27432" y="196850"/>
                  </a:lnTo>
                  <a:lnTo>
                    <a:pt x="35229" y="186690"/>
                  </a:lnTo>
                  <a:lnTo>
                    <a:pt x="46050" y="176530"/>
                  </a:lnTo>
                  <a:lnTo>
                    <a:pt x="59728" y="166370"/>
                  </a:lnTo>
                  <a:lnTo>
                    <a:pt x="69100" y="161290"/>
                  </a:lnTo>
                  <a:lnTo>
                    <a:pt x="29667" y="161290"/>
                  </a:lnTo>
                  <a:lnTo>
                    <a:pt x="49161" y="118110"/>
                  </a:lnTo>
                  <a:lnTo>
                    <a:pt x="78447" y="80010"/>
                  </a:lnTo>
                  <a:lnTo>
                    <a:pt x="115900" y="49530"/>
                  </a:lnTo>
                  <a:lnTo>
                    <a:pt x="159918" y="30480"/>
                  </a:lnTo>
                  <a:lnTo>
                    <a:pt x="192341" y="30480"/>
                  </a:lnTo>
                  <a:lnTo>
                    <a:pt x="207416" y="22860"/>
                  </a:lnTo>
                  <a:lnTo>
                    <a:pt x="315963" y="22860"/>
                  </a:lnTo>
                  <a:lnTo>
                    <a:pt x="314032" y="21590"/>
                  </a:lnTo>
                  <a:lnTo>
                    <a:pt x="268160" y="6350"/>
                  </a:lnTo>
                  <a:lnTo>
                    <a:pt x="218211" y="0"/>
                  </a:lnTo>
                  <a:lnTo>
                    <a:pt x="168122" y="6350"/>
                  </a:lnTo>
                  <a:lnTo>
                    <a:pt x="122250" y="21590"/>
                  </a:lnTo>
                  <a:lnTo>
                    <a:pt x="81749" y="48260"/>
                  </a:lnTo>
                  <a:lnTo>
                    <a:pt x="47967" y="81280"/>
                  </a:lnTo>
                  <a:lnTo>
                    <a:pt x="22199" y="121920"/>
                  </a:lnTo>
                  <a:lnTo>
                    <a:pt x="5765" y="167640"/>
                  </a:lnTo>
                  <a:lnTo>
                    <a:pt x="0" y="218440"/>
                  </a:lnTo>
                  <a:lnTo>
                    <a:pt x="5765" y="267957"/>
                  </a:lnTo>
                  <a:lnTo>
                    <a:pt x="22199" y="313677"/>
                  </a:lnTo>
                  <a:lnTo>
                    <a:pt x="47980" y="354317"/>
                  </a:lnTo>
                  <a:lnTo>
                    <a:pt x="81788" y="388607"/>
                  </a:lnTo>
                  <a:lnTo>
                    <a:pt x="122301" y="414007"/>
                  </a:lnTo>
                  <a:lnTo>
                    <a:pt x="168186" y="430517"/>
                  </a:lnTo>
                  <a:lnTo>
                    <a:pt x="218147" y="435597"/>
                  </a:lnTo>
                  <a:lnTo>
                    <a:pt x="268097" y="430517"/>
                  </a:lnTo>
                  <a:lnTo>
                    <a:pt x="313994" y="414007"/>
                  </a:lnTo>
                  <a:lnTo>
                    <a:pt x="316026" y="412737"/>
                  </a:lnTo>
                  <a:lnTo>
                    <a:pt x="326148" y="406387"/>
                  </a:lnTo>
                  <a:lnTo>
                    <a:pt x="276352" y="406387"/>
                  </a:lnTo>
                  <a:lnTo>
                    <a:pt x="289572" y="388607"/>
                  </a:lnTo>
                  <a:lnTo>
                    <a:pt x="301282" y="367017"/>
                  </a:lnTo>
                  <a:lnTo>
                    <a:pt x="311315" y="342887"/>
                  </a:lnTo>
                  <a:lnTo>
                    <a:pt x="317919" y="321297"/>
                  </a:lnTo>
                  <a:lnTo>
                    <a:pt x="319481" y="316217"/>
                  </a:lnTo>
                  <a:lnTo>
                    <a:pt x="345592" y="308597"/>
                  </a:lnTo>
                  <a:lnTo>
                    <a:pt x="348513" y="307327"/>
                  </a:lnTo>
                  <a:lnTo>
                    <a:pt x="295541" y="307327"/>
                  </a:lnTo>
                  <a:lnTo>
                    <a:pt x="295541" y="321297"/>
                  </a:lnTo>
                  <a:lnTo>
                    <a:pt x="282905" y="355587"/>
                  </a:lnTo>
                  <a:lnTo>
                    <a:pt x="267169" y="383527"/>
                  </a:lnTo>
                  <a:lnTo>
                    <a:pt x="248958" y="402577"/>
                  </a:lnTo>
                  <a:lnTo>
                    <a:pt x="228866" y="412737"/>
                  </a:lnTo>
                  <a:lnTo>
                    <a:pt x="228866" y="327647"/>
                  </a:lnTo>
                  <a:lnTo>
                    <a:pt x="207416" y="327647"/>
                  </a:lnTo>
                  <a:lnTo>
                    <a:pt x="207416" y="412737"/>
                  </a:lnTo>
                  <a:lnTo>
                    <a:pt x="194856" y="406387"/>
                  </a:lnTo>
                  <a:lnTo>
                    <a:pt x="187325" y="402577"/>
                  </a:lnTo>
                  <a:lnTo>
                    <a:pt x="169113" y="383527"/>
                  </a:lnTo>
                  <a:lnTo>
                    <a:pt x="159918" y="367207"/>
                  </a:lnTo>
                  <a:lnTo>
                    <a:pt x="159918" y="406387"/>
                  </a:lnTo>
                  <a:lnTo>
                    <a:pt x="115900" y="386067"/>
                  </a:lnTo>
                  <a:lnTo>
                    <a:pt x="78447" y="356857"/>
                  </a:lnTo>
                  <a:lnTo>
                    <a:pt x="49161" y="318757"/>
                  </a:lnTo>
                  <a:lnTo>
                    <a:pt x="29667" y="274307"/>
                  </a:lnTo>
                  <a:lnTo>
                    <a:pt x="46824" y="287007"/>
                  </a:lnTo>
                  <a:lnTo>
                    <a:pt x="67271" y="298437"/>
                  </a:lnTo>
                  <a:lnTo>
                    <a:pt x="90703" y="308597"/>
                  </a:lnTo>
                  <a:lnTo>
                    <a:pt x="116789" y="316217"/>
                  </a:lnTo>
                  <a:lnTo>
                    <a:pt x="124955" y="342887"/>
                  </a:lnTo>
                  <a:lnTo>
                    <a:pt x="134988" y="367017"/>
                  </a:lnTo>
                  <a:lnTo>
                    <a:pt x="146697" y="388607"/>
                  </a:lnTo>
                  <a:lnTo>
                    <a:pt x="159918" y="406387"/>
                  </a:lnTo>
                  <a:lnTo>
                    <a:pt x="159918" y="367207"/>
                  </a:lnTo>
                  <a:lnTo>
                    <a:pt x="153377" y="355587"/>
                  </a:lnTo>
                  <a:lnTo>
                    <a:pt x="140728" y="321297"/>
                  </a:lnTo>
                  <a:lnTo>
                    <a:pt x="295541" y="321297"/>
                  </a:lnTo>
                  <a:lnTo>
                    <a:pt x="295541" y="307327"/>
                  </a:lnTo>
                  <a:lnTo>
                    <a:pt x="207416" y="307327"/>
                  </a:lnTo>
                  <a:lnTo>
                    <a:pt x="170065" y="304787"/>
                  </a:lnTo>
                  <a:lnTo>
                    <a:pt x="152146" y="302247"/>
                  </a:lnTo>
                  <a:lnTo>
                    <a:pt x="134861" y="298437"/>
                  </a:lnTo>
                  <a:lnTo>
                    <a:pt x="133616" y="292087"/>
                  </a:lnTo>
                  <a:lnTo>
                    <a:pt x="111633" y="292087"/>
                  </a:lnTo>
                  <a:lnTo>
                    <a:pt x="102235" y="289547"/>
                  </a:lnTo>
                  <a:lnTo>
                    <a:pt x="93167" y="285737"/>
                  </a:lnTo>
                  <a:lnTo>
                    <a:pt x="84455" y="283197"/>
                  </a:lnTo>
                  <a:lnTo>
                    <a:pt x="46050" y="260337"/>
                  </a:lnTo>
                  <a:lnTo>
                    <a:pt x="27432" y="238760"/>
                  </a:lnTo>
                  <a:lnTo>
                    <a:pt x="433920" y="238760"/>
                  </a:lnTo>
                  <a:lnTo>
                    <a:pt x="434657" y="232410"/>
                  </a:lnTo>
                  <a:lnTo>
                    <a:pt x="186436" y="232410"/>
                  </a:lnTo>
                  <a:lnTo>
                    <a:pt x="165900" y="231140"/>
                  </a:lnTo>
                  <a:lnTo>
                    <a:pt x="145961" y="231140"/>
                  </a:lnTo>
                  <a:lnTo>
                    <a:pt x="126771" y="229870"/>
                  </a:lnTo>
                  <a:lnTo>
                    <a:pt x="126733" y="228600"/>
                  </a:lnTo>
                  <a:lnTo>
                    <a:pt x="105257" y="228600"/>
                  </a:lnTo>
                  <a:lnTo>
                    <a:pt x="97383" y="227330"/>
                  </a:lnTo>
                  <a:lnTo>
                    <a:pt x="89839" y="227330"/>
                  </a:lnTo>
                  <a:lnTo>
                    <a:pt x="82689" y="226060"/>
                  </a:lnTo>
                  <a:lnTo>
                    <a:pt x="65049" y="224790"/>
                  </a:lnTo>
                  <a:lnTo>
                    <a:pt x="50990" y="222250"/>
                  </a:lnTo>
                  <a:lnTo>
                    <a:pt x="40119" y="219710"/>
                  </a:lnTo>
                  <a:lnTo>
                    <a:pt x="32042" y="218440"/>
                  </a:lnTo>
                  <a:lnTo>
                    <a:pt x="40132" y="215900"/>
                  </a:lnTo>
                  <a:lnTo>
                    <a:pt x="51003" y="214630"/>
                  </a:lnTo>
                  <a:lnTo>
                    <a:pt x="65062" y="212090"/>
                  </a:lnTo>
                  <a:lnTo>
                    <a:pt x="82689" y="209550"/>
                  </a:lnTo>
                  <a:lnTo>
                    <a:pt x="89827" y="209550"/>
                  </a:lnTo>
                  <a:lnTo>
                    <a:pt x="97383" y="208280"/>
                  </a:lnTo>
                  <a:lnTo>
                    <a:pt x="126733" y="208280"/>
                  </a:lnTo>
                  <a:lnTo>
                    <a:pt x="126771" y="207010"/>
                  </a:lnTo>
                  <a:lnTo>
                    <a:pt x="165900" y="204470"/>
                  </a:lnTo>
                  <a:lnTo>
                    <a:pt x="434695" y="204470"/>
                  </a:lnTo>
                  <a:close/>
                </a:path>
              </a:pathLst>
            </a:custGeom>
            <a:solidFill>
              <a:srgbClr val="FFD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831164" y="9003410"/>
              <a:ext cx="337146" cy="167627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761822" y="8795130"/>
              <a:ext cx="408940" cy="218440"/>
            </a:xfrm>
            <a:custGeom>
              <a:avLst/>
              <a:gdLst/>
              <a:ahLst/>
              <a:cxnLst/>
              <a:rect l="l" t="t" r="r" b="b"/>
              <a:pathLst>
                <a:path w="408940" h="218440">
                  <a:moveTo>
                    <a:pt x="99301" y="177800"/>
                  </a:moveTo>
                  <a:lnTo>
                    <a:pt x="77825" y="177800"/>
                  </a:lnTo>
                  <a:lnTo>
                    <a:pt x="77825" y="198120"/>
                  </a:lnTo>
                  <a:lnTo>
                    <a:pt x="99301" y="198120"/>
                  </a:lnTo>
                  <a:lnTo>
                    <a:pt x="99301" y="177800"/>
                  </a:lnTo>
                  <a:close/>
                </a:path>
                <a:path w="408940" h="218440">
                  <a:moveTo>
                    <a:pt x="201434" y="173990"/>
                  </a:moveTo>
                  <a:lnTo>
                    <a:pt x="179997" y="173990"/>
                  </a:lnTo>
                  <a:lnTo>
                    <a:pt x="179997" y="201930"/>
                  </a:lnTo>
                  <a:lnTo>
                    <a:pt x="201434" y="201930"/>
                  </a:lnTo>
                  <a:lnTo>
                    <a:pt x="201434" y="173990"/>
                  </a:lnTo>
                  <a:close/>
                </a:path>
                <a:path w="408940" h="218440">
                  <a:moveTo>
                    <a:pt x="381406" y="208280"/>
                  </a:moveTo>
                  <a:lnTo>
                    <a:pt x="0" y="208280"/>
                  </a:lnTo>
                  <a:lnTo>
                    <a:pt x="8394" y="210820"/>
                  </a:lnTo>
                  <a:lnTo>
                    <a:pt x="18249" y="212090"/>
                  </a:lnTo>
                  <a:lnTo>
                    <a:pt x="29667" y="214630"/>
                  </a:lnTo>
                  <a:lnTo>
                    <a:pt x="42760" y="215900"/>
                  </a:lnTo>
                  <a:lnTo>
                    <a:pt x="60134" y="218440"/>
                  </a:lnTo>
                  <a:lnTo>
                    <a:pt x="321297" y="218440"/>
                  </a:lnTo>
                  <a:lnTo>
                    <a:pt x="338658" y="215900"/>
                  </a:lnTo>
                  <a:lnTo>
                    <a:pt x="351751" y="214630"/>
                  </a:lnTo>
                  <a:lnTo>
                    <a:pt x="363169" y="212090"/>
                  </a:lnTo>
                  <a:lnTo>
                    <a:pt x="373024" y="210820"/>
                  </a:lnTo>
                  <a:lnTo>
                    <a:pt x="381406" y="208280"/>
                  </a:lnTo>
                  <a:close/>
                </a:path>
                <a:path w="408940" h="218440">
                  <a:moveTo>
                    <a:pt x="406400" y="166370"/>
                  </a:moveTo>
                  <a:lnTo>
                    <a:pt x="403085" y="137160"/>
                  </a:lnTo>
                  <a:lnTo>
                    <a:pt x="400799" y="130810"/>
                  </a:lnTo>
                  <a:lnTo>
                    <a:pt x="379171" y="130810"/>
                  </a:lnTo>
                  <a:lnTo>
                    <a:pt x="362026" y="118110"/>
                  </a:lnTo>
                  <a:lnTo>
                    <a:pt x="352933" y="113030"/>
                  </a:lnTo>
                  <a:lnTo>
                    <a:pt x="341579" y="106680"/>
                  </a:lnTo>
                  <a:lnTo>
                    <a:pt x="321487" y="99060"/>
                  </a:lnTo>
                  <a:lnTo>
                    <a:pt x="318147" y="97790"/>
                  </a:lnTo>
                  <a:lnTo>
                    <a:pt x="292049" y="90170"/>
                  </a:lnTo>
                  <a:lnTo>
                    <a:pt x="290195" y="83820"/>
                  </a:lnTo>
                  <a:lnTo>
                    <a:pt x="280885" y="83820"/>
                  </a:lnTo>
                  <a:lnTo>
                    <a:pt x="280885" y="154940"/>
                  </a:lnTo>
                  <a:lnTo>
                    <a:pt x="242366" y="152400"/>
                  </a:lnTo>
                  <a:lnTo>
                    <a:pt x="201434" y="152400"/>
                  </a:lnTo>
                  <a:lnTo>
                    <a:pt x="201434" y="99060"/>
                  </a:lnTo>
                  <a:lnTo>
                    <a:pt x="238785" y="101600"/>
                  </a:lnTo>
                  <a:lnTo>
                    <a:pt x="256705" y="104140"/>
                  </a:lnTo>
                  <a:lnTo>
                    <a:pt x="279692" y="142240"/>
                  </a:lnTo>
                  <a:lnTo>
                    <a:pt x="280885" y="154940"/>
                  </a:lnTo>
                  <a:lnTo>
                    <a:pt x="280885" y="83820"/>
                  </a:lnTo>
                  <a:lnTo>
                    <a:pt x="179984" y="83820"/>
                  </a:lnTo>
                  <a:lnTo>
                    <a:pt x="179984" y="99060"/>
                  </a:lnTo>
                  <a:lnTo>
                    <a:pt x="179984" y="152400"/>
                  </a:lnTo>
                  <a:lnTo>
                    <a:pt x="139052" y="152400"/>
                  </a:lnTo>
                  <a:lnTo>
                    <a:pt x="100533" y="154940"/>
                  </a:lnTo>
                  <a:lnTo>
                    <a:pt x="101739" y="142240"/>
                  </a:lnTo>
                  <a:lnTo>
                    <a:pt x="105194" y="118110"/>
                  </a:lnTo>
                  <a:lnTo>
                    <a:pt x="106311" y="113030"/>
                  </a:lnTo>
                  <a:lnTo>
                    <a:pt x="107429" y="107950"/>
                  </a:lnTo>
                  <a:lnTo>
                    <a:pt x="124714" y="104140"/>
                  </a:lnTo>
                  <a:lnTo>
                    <a:pt x="142633" y="101600"/>
                  </a:lnTo>
                  <a:lnTo>
                    <a:pt x="179984" y="99060"/>
                  </a:lnTo>
                  <a:lnTo>
                    <a:pt x="179984" y="83820"/>
                  </a:lnTo>
                  <a:lnTo>
                    <a:pt x="113296" y="83820"/>
                  </a:lnTo>
                  <a:lnTo>
                    <a:pt x="125945" y="49530"/>
                  </a:lnTo>
                  <a:lnTo>
                    <a:pt x="141681" y="22860"/>
                  </a:lnTo>
                  <a:lnTo>
                    <a:pt x="159893" y="2540"/>
                  </a:lnTo>
                  <a:lnTo>
                    <a:pt x="164909" y="0"/>
                  </a:lnTo>
                  <a:lnTo>
                    <a:pt x="132486" y="0"/>
                  </a:lnTo>
                  <a:lnTo>
                    <a:pt x="119265" y="17780"/>
                  </a:lnTo>
                  <a:lnTo>
                    <a:pt x="107556" y="38100"/>
                  </a:lnTo>
                  <a:lnTo>
                    <a:pt x="97536" y="62230"/>
                  </a:lnTo>
                  <a:lnTo>
                    <a:pt x="89357" y="90170"/>
                  </a:lnTo>
                  <a:lnTo>
                    <a:pt x="63258" y="97790"/>
                  </a:lnTo>
                  <a:lnTo>
                    <a:pt x="39827" y="106680"/>
                  </a:lnTo>
                  <a:lnTo>
                    <a:pt x="19392" y="118110"/>
                  </a:lnTo>
                  <a:lnTo>
                    <a:pt x="2235" y="130810"/>
                  </a:lnTo>
                  <a:lnTo>
                    <a:pt x="41668" y="130810"/>
                  </a:lnTo>
                  <a:lnTo>
                    <a:pt x="48691" y="127000"/>
                  </a:lnTo>
                  <a:lnTo>
                    <a:pt x="65735" y="119380"/>
                  </a:lnTo>
                  <a:lnTo>
                    <a:pt x="74803" y="116840"/>
                  </a:lnTo>
                  <a:lnTo>
                    <a:pt x="84201" y="113030"/>
                  </a:lnTo>
                  <a:lnTo>
                    <a:pt x="82473" y="123190"/>
                  </a:lnTo>
                  <a:lnTo>
                    <a:pt x="79794" y="144780"/>
                  </a:lnTo>
                  <a:lnTo>
                    <a:pt x="78867" y="156210"/>
                  </a:lnTo>
                  <a:lnTo>
                    <a:pt x="69342" y="156210"/>
                  </a:lnTo>
                  <a:lnTo>
                    <a:pt x="51257" y="158750"/>
                  </a:lnTo>
                  <a:lnTo>
                    <a:pt x="42760" y="158750"/>
                  </a:lnTo>
                  <a:lnTo>
                    <a:pt x="29667" y="161290"/>
                  </a:lnTo>
                  <a:lnTo>
                    <a:pt x="18249" y="162560"/>
                  </a:lnTo>
                  <a:lnTo>
                    <a:pt x="8394" y="165100"/>
                  </a:lnTo>
                  <a:lnTo>
                    <a:pt x="0" y="166370"/>
                  </a:lnTo>
                  <a:lnTo>
                    <a:pt x="381406" y="166370"/>
                  </a:lnTo>
                  <a:lnTo>
                    <a:pt x="373024" y="165100"/>
                  </a:lnTo>
                  <a:lnTo>
                    <a:pt x="363169" y="162560"/>
                  </a:lnTo>
                  <a:lnTo>
                    <a:pt x="351751" y="161290"/>
                  </a:lnTo>
                  <a:lnTo>
                    <a:pt x="338658" y="158750"/>
                  </a:lnTo>
                  <a:lnTo>
                    <a:pt x="330149" y="158750"/>
                  </a:lnTo>
                  <a:lnTo>
                    <a:pt x="312077" y="156210"/>
                  </a:lnTo>
                  <a:lnTo>
                    <a:pt x="302564" y="156210"/>
                  </a:lnTo>
                  <a:lnTo>
                    <a:pt x="302463" y="154940"/>
                  </a:lnTo>
                  <a:lnTo>
                    <a:pt x="301625" y="144780"/>
                  </a:lnTo>
                  <a:lnTo>
                    <a:pt x="298945" y="123190"/>
                  </a:lnTo>
                  <a:lnTo>
                    <a:pt x="297218" y="113030"/>
                  </a:lnTo>
                  <a:lnTo>
                    <a:pt x="306616" y="116840"/>
                  </a:lnTo>
                  <a:lnTo>
                    <a:pt x="315683" y="119380"/>
                  </a:lnTo>
                  <a:lnTo>
                    <a:pt x="324396" y="123190"/>
                  </a:lnTo>
                  <a:lnTo>
                    <a:pt x="362800" y="146050"/>
                  </a:lnTo>
                  <a:lnTo>
                    <a:pt x="381406" y="166370"/>
                  </a:lnTo>
                  <a:lnTo>
                    <a:pt x="406400" y="166370"/>
                  </a:lnTo>
                  <a:close/>
                </a:path>
                <a:path w="408940" h="218440">
                  <a:moveTo>
                    <a:pt x="408851" y="187960"/>
                  </a:moveTo>
                  <a:lnTo>
                    <a:pt x="407695" y="177800"/>
                  </a:lnTo>
                  <a:lnTo>
                    <a:pt x="407263" y="173990"/>
                  </a:lnTo>
                  <a:lnTo>
                    <a:pt x="376809" y="173990"/>
                  </a:lnTo>
                  <a:lnTo>
                    <a:pt x="376809" y="187960"/>
                  </a:lnTo>
                  <a:lnTo>
                    <a:pt x="368731" y="189230"/>
                  </a:lnTo>
                  <a:lnTo>
                    <a:pt x="357860" y="191770"/>
                  </a:lnTo>
                  <a:lnTo>
                    <a:pt x="343801" y="194310"/>
                  </a:lnTo>
                  <a:lnTo>
                    <a:pt x="326174" y="195580"/>
                  </a:lnTo>
                  <a:lnTo>
                    <a:pt x="319011" y="196850"/>
                  </a:lnTo>
                  <a:lnTo>
                    <a:pt x="311454" y="196850"/>
                  </a:lnTo>
                  <a:lnTo>
                    <a:pt x="303593" y="198120"/>
                  </a:lnTo>
                  <a:lnTo>
                    <a:pt x="303593" y="177800"/>
                  </a:lnTo>
                  <a:lnTo>
                    <a:pt x="311454" y="177800"/>
                  </a:lnTo>
                  <a:lnTo>
                    <a:pt x="318985" y="179070"/>
                  </a:lnTo>
                  <a:lnTo>
                    <a:pt x="326174" y="179070"/>
                  </a:lnTo>
                  <a:lnTo>
                    <a:pt x="343801" y="181610"/>
                  </a:lnTo>
                  <a:lnTo>
                    <a:pt x="357860" y="184150"/>
                  </a:lnTo>
                  <a:lnTo>
                    <a:pt x="368731" y="185420"/>
                  </a:lnTo>
                  <a:lnTo>
                    <a:pt x="376809" y="187960"/>
                  </a:lnTo>
                  <a:lnTo>
                    <a:pt x="376809" y="173990"/>
                  </a:lnTo>
                  <a:lnTo>
                    <a:pt x="242976" y="173990"/>
                  </a:lnTo>
                  <a:lnTo>
                    <a:pt x="282105" y="176530"/>
                  </a:lnTo>
                  <a:lnTo>
                    <a:pt x="282105" y="199390"/>
                  </a:lnTo>
                  <a:lnTo>
                    <a:pt x="262915" y="200660"/>
                  </a:lnTo>
                  <a:lnTo>
                    <a:pt x="242976" y="200660"/>
                  </a:lnTo>
                  <a:lnTo>
                    <a:pt x="222427" y="201930"/>
                  </a:lnTo>
                  <a:lnTo>
                    <a:pt x="407225" y="201930"/>
                  </a:lnTo>
                  <a:lnTo>
                    <a:pt x="407670" y="198120"/>
                  </a:lnTo>
                  <a:lnTo>
                    <a:pt x="408851" y="187960"/>
                  </a:lnTo>
                  <a:close/>
                </a:path>
              </a:pathLst>
            </a:custGeom>
            <a:solidFill>
              <a:srgbClr val="FFD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875118" y="8787510"/>
              <a:ext cx="287502" cy="138429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033462" y="6396101"/>
              <a:ext cx="4105910" cy="1990725"/>
            </a:xfrm>
            <a:custGeom>
              <a:avLst/>
              <a:gdLst/>
              <a:ahLst/>
              <a:cxnLst/>
              <a:rect l="l" t="t" r="r" b="b"/>
              <a:pathLst>
                <a:path w="4105910" h="1990725">
                  <a:moveTo>
                    <a:pt x="176123" y="0"/>
                  </a:moveTo>
                  <a:lnTo>
                    <a:pt x="3929189" y="0"/>
                  </a:lnTo>
                  <a:lnTo>
                    <a:pt x="3963733" y="4190"/>
                  </a:lnTo>
                  <a:lnTo>
                    <a:pt x="4026852" y="36702"/>
                  </a:lnTo>
                  <a:lnTo>
                    <a:pt x="4053649" y="64008"/>
                  </a:lnTo>
                  <a:lnTo>
                    <a:pt x="4075620" y="97282"/>
                  </a:lnTo>
                  <a:lnTo>
                    <a:pt x="4091876" y="135000"/>
                  </a:lnTo>
                  <a:lnTo>
                    <a:pt x="4101909" y="175768"/>
                  </a:lnTo>
                  <a:lnTo>
                    <a:pt x="4105338" y="218694"/>
                  </a:lnTo>
                  <a:lnTo>
                    <a:pt x="4105338" y="1771904"/>
                  </a:lnTo>
                  <a:lnTo>
                    <a:pt x="4101909" y="1814830"/>
                  </a:lnTo>
                  <a:lnTo>
                    <a:pt x="4091876" y="1855597"/>
                  </a:lnTo>
                  <a:lnTo>
                    <a:pt x="4075620" y="1893316"/>
                  </a:lnTo>
                  <a:lnTo>
                    <a:pt x="4053649" y="1926590"/>
                  </a:lnTo>
                  <a:lnTo>
                    <a:pt x="4026852" y="1953895"/>
                  </a:lnTo>
                  <a:lnTo>
                    <a:pt x="3963733" y="1986407"/>
                  </a:lnTo>
                  <a:lnTo>
                    <a:pt x="3929189" y="1990598"/>
                  </a:lnTo>
                  <a:lnTo>
                    <a:pt x="176123" y="1990598"/>
                  </a:lnTo>
                  <a:lnTo>
                    <a:pt x="135737" y="1984883"/>
                  </a:lnTo>
                  <a:lnTo>
                    <a:pt x="98666" y="1968373"/>
                  </a:lnTo>
                  <a:lnTo>
                    <a:pt x="65963" y="1942592"/>
                  </a:lnTo>
                  <a:lnTo>
                    <a:pt x="38696" y="1908683"/>
                  </a:lnTo>
                  <a:lnTo>
                    <a:pt x="17894" y="1868170"/>
                  </a:lnTo>
                  <a:lnTo>
                    <a:pt x="4648" y="1822069"/>
                  </a:lnTo>
                  <a:lnTo>
                    <a:pt x="0" y="1771904"/>
                  </a:lnTo>
                  <a:lnTo>
                    <a:pt x="0" y="218694"/>
                  </a:lnTo>
                  <a:lnTo>
                    <a:pt x="3416" y="175768"/>
                  </a:lnTo>
                  <a:lnTo>
                    <a:pt x="13411" y="135000"/>
                  </a:lnTo>
                  <a:lnTo>
                    <a:pt x="29590" y="97282"/>
                  </a:lnTo>
                  <a:lnTo>
                    <a:pt x="51587" y="64008"/>
                  </a:lnTo>
                  <a:lnTo>
                    <a:pt x="78409" y="36702"/>
                  </a:lnTo>
                  <a:lnTo>
                    <a:pt x="141605" y="4190"/>
                  </a:lnTo>
                  <a:lnTo>
                    <a:pt x="176123" y="0"/>
                  </a:lnTo>
                  <a:close/>
                </a:path>
              </a:pathLst>
            </a:custGeom>
            <a:ln w="66675">
              <a:solidFill>
                <a:srgbClr val="FFDF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467225" y="1666874"/>
              <a:ext cx="4572000" cy="6362700"/>
            </a:xfrm>
            <a:custGeom>
              <a:avLst/>
              <a:gdLst/>
              <a:ahLst/>
              <a:cxnLst/>
              <a:rect l="l" t="t" r="r" b="b"/>
              <a:pathLst>
                <a:path w="4572000" h="6362700">
                  <a:moveTo>
                    <a:pt x="704850" y="4953000"/>
                  </a:moveTo>
                  <a:lnTo>
                    <a:pt x="701675" y="4905121"/>
                  </a:lnTo>
                  <a:lnTo>
                    <a:pt x="692277" y="4859274"/>
                  </a:lnTo>
                  <a:lnTo>
                    <a:pt x="677164" y="4815840"/>
                  </a:lnTo>
                  <a:lnTo>
                    <a:pt x="656717" y="4775073"/>
                  </a:lnTo>
                  <a:lnTo>
                    <a:pt x="631444" y="4737608"/>
                  </a:lnTo>
                  <a:lnTo>
                    <a:pt x="601599" y="4703826"/>
                  </a:lnTo>
                  <a:lnTo>
                    <a:pt x="567817" y="4673981"/>
                  </a:lnTo>
                  <a:lnTo>
                    <a:pt x="530352" y="4648708"/>
                  </a:lnTo>
                  <a:lnTo>
                    <a:pt x="489585" y="4628261"/>
                  </a:lnTo>
                  <a:lnTo>
                    <a:pt x="446151" y="4613148"/>
                  </a:lnTo>
                  <a:lnTo>
                    <a:pt x="400304" y="4603750"/>
                  </a:lnTo>
                  <a:lnTo>
                    <a:pt x="352425" y="4600575"/>
                  </a:lnTo>
                  <a:lnTo>
                    <a:pt x="304546" y="4603750"/>
                  </a:lnTo>
                  <a:lnTo>
                    <a:pt x="258699" y="4613148"/>
                  </a:lnTo>
                  <a:lnTo>
                    <a:pt x="215265" y="4628261"/>
                  </a:lnTo>
                  <a:lnTo>
                    <a:pt x="174498" y="4648708"/>
                  </a:lnTo>
                  <a:lnTo>
                    <a:pt x="137033" y="4673981"/>
                  </a:lnTo>
                  <a:lnTo>
                    <a:pt x="103251" y="4703826"/>
                  </a:lnTo>
                  <a:lnTo>
                    <a:pt x="73406" y="4737608"/>
                  </a:lnTo>
                  <a:lnTo>
                    <a:pt x="48133" y="4775073"/>
                  </a:lnTo>
                  <a:lnTo>
                    <a:pt x="27686" y="4815840"/>
                  </a:lnTo>
                  <a:lnTo>
                    <a:pt x="12573" y="4859274"/>
                  </a:lnTo>
                  <a:lnTo>
                    <a:pt x="3175" y="4905121"/>
                  </a:lnTo>
                  <a:lnTo>
                    <a:pt x="0" y="4953000"/>
                  </a:lnTo>
                  <a:lnTo>
                    <a:pt x="3175" y="5000879"/>
                  </a:lnTo>
                  <a:lnTo>
                    <a:pt x="12573" y="5046726"/>
                  </a:lnTo>
                  <a:lnTo>
                    <a:pt x="27686" y="5090160"/>
                  </a:lnTo>
                  <a:lnTo>
                    <a:pt x="48133" y="5130927"/>
                  </a:lnTo>
                  <a:lnTo>
                    <a:pt x="73406" y="5168392"/>
                  </a:lnTo>
                  <a:lnTo>
                    <a:pt x="103251" y="5202174"/>
                  </a:lnTo>
                  <a:lnTo>
                    <a:pt x="137033" y="5232019"/>
                  </a:lnTo>
                  <a:lnTo>
                    <a:pt x="174498" y="5257292"/>
                  </a:lnTo>
                  <a:lnTo>
                    <a:pt x="215265" y="5277739"/>
                  </a:lnTo>
                  <a:lnTo>
                    <a:pt x="258699" y="5292852"/>
                  </a:lnTo>
                  <a:lnTo>
                    <a:pt x="304546" y="5302250"/>
                  </a:lnTo>
                  <a:lnTo>
                    <a:pt x="352425" y="5305425"/>
                  </a:lnTo>
                  <a:lnTo>
                    <a:pt x="400304" y="5302250"/>
                  </a:lnTo>
                  <a:lnTo>
                    <a:pt x="446151" y="5292852"/>
                  </a:lnTo>
                  <a:lnTo>
                    <a:pt x="489585" y="5277739"/>
                  </a:lnTo>
                  <a:lnTo>
                    <a:pt x="530352" y="5257292"/>
                  </a:lnTo>
                  <a:lnTo>
                    <a:pt x="567817" y="5232019"/>
                  </a:lnTo>
                  <a:lnTo>
                    <a:pt x="601599" y="5202174"/>
                  </a:lnTo>
                  <a:lnTo>
                    <a:pt x="631444" y="5168392"/>
                  </a:lnTo>
                  <a:lnTo>
                    <a:pt x="656717" y="5130927"/>
                  </a:lnTo>
                  <a:lnTo>
                    <a:pt x="677164" y="5090160"/>
                  </a:lnTo>
                  <a:lnTo>
                    <a:pt x="692277" y="5046726"/>
                  </a:lnTo>
                  <a:lnTo>
                    <a:pt x="701675" y="5000879"/>
                  </a:lnTo>
                  <a:lnTo>
                    <a:pt x="704850" y="4953000"/>
                  </a:lnTo>
                  <a:close/>
                </a:path>
                <a:path w="4572000" h="6362700">
                  <a:moveTo>
                    <a:pt x="1714500" y="6024499"/>
                  </a:moveTo>
                  <a:lnTo>
                    <a:pt x="1711452" y="5978652"/>
                  </a:lnTo>
                  <a:lnTo>
                    <a:pt x="1702435" y="5934583"/>
                  </a:lnTo>
                  <a:lnTo>
                    <a:pt x="1687957" y="5892927"/>
                  </a:lnTo>
                  <a:lnTo>
                    <a:pt x="1668272" y="5853938"/>
                  </a:lnTo>
                  <a:lnTo>
                    <a:pt x="1644015" y="5817870"/>
                  </a:lnTo>
                  <a:lnTo>
                    <a:pt x="1615440" y="5785485"/>
                  </a:lnTo>
                  <a:lnTo>
                    <a:pt x="1582928" y="5756910"/>
                  </a:lnTo>
                  <a:lnTo>
                    <a:pt x="1546987" y="5732526"/>
                  </a:lnTo>
                  <a:lnTo>
                    <a:pt x="1507998" y="5712968"/>
                  </a:lnTo>
                  <a:lnTo>
                    <a:pt x="1466342" y="5698490"/>
                  </a:lnTo>
                  <a:lnTo>
                    <a:pt x="1422273" y="5689473"/>
                  </a:lnTo>
                  <a:lnTo>
                    <a:pt x="1376426" y="5686425"/>
                  </a:lnTo>
                  <a:lnTo>
                    <a:pt x="1330452" y="5689473"/>
                  </a:lnTo>
                  <a:lnTo>
                    <a:pt x="1286510" y="5698490"/>
                  </a:lnTo>
                  <a:lnTo>
                    <a:pt x="1244727" y="5712968"/>
                  </a:lnTo>
                  <a:lnTo>
                    <a:pt x="1205738" y="5732526"/>
                  </a:lnTo>
                  <a:lnTo>
                    <a:pt x="1169797" y="5756910"/>
                  </a:lnTo>
                  <a:lnTo>
                    <a:pt x="1137285" y="5785485"/>
                  </a:lnTo>
                  <a:lnTo>
                    <a:pt x="1108710" y="5817870"/>
                  </a:lnTo>
                  <a:lnTo>
                    <a:pt x="1084326" y="5853938"/>
                  </a:lnTo>
                  <a:lnTo>
                    <a:pt x="1064768" y="5892927"/>
                  </a:lnTo>
                  <a:lnTo>
                    <a:pt x="1050290" y="5934583"/>
                  </a:lnTo>
                  <a:lnTo>
                    <a:pt x="1041273" y="5978652"/>
                  </a:lnTo>
                  <a:lnTo>
                    <a:pt x="1038225" y="6024499"/>
                  </a:lnTo>
                  <a:lnTo>
                    <a:pt x="1041273" y="6070346"/>
                  </a:lnTo>
                  <a:lnTo>
                    <a:pt x="1050290" y="6114415"/>
                  </a:lnTo>
                  <a:lnTo>
                    <a:pt x="1064768" y="6156198"/>
                  </a:lnTo>
                  <a:lnTo>
                    <a:pt x="1084326" y="6195187"/>
                  </a:lnTo>
                  <a:lnTo>
                    <a:pt x="1108710" y="6231128"/>
                  </a:lnTo>
                  <a:lnTo>
                    <a:pt x="1137285" y="6263640"/>
                  </a:lnTo>
                  <a:lnTo>
                    <a:pt x="1169797" y="6292215"/>
                  </a:lnTo>
                  <a:lnTo>
                    <a:pt x="1205738" y="6316472"/>
                  </a:lnTo>
                  <a:lnTo>
                    <a:pt x="1244727" y="6336157"/>
                  </a:lnTo>
                  <a:lnTo>
                    <a:pt x="1286510" y="6350635"/>
                  </a:lnTo>
                  <a:lnTo>
                    <a:pt x="1330452" y="6359652"/>
                  </a:lnTo>
                  <a:lnTo>
                    <a:pt x="1376426" y="6362700"/>
                  </a:lnTo>
                  <a:lnTo>
                    <a:pt x="1422273" y="6359652"/>
                  </a:lnTo>
                  <a:lnTo>
                    <a:pt x="1466342" y="6350635"/>
                  </a:lnTo>
                  <a:lnTo>
                    <a:pt x="1507998" y="6336157"/>
                  </a:lnTo>
                  <a:lnTo>
                    <a:pt x="1546987" y="6316472"/>
                  </a:lnTo>
                  <a:lnTo>
                    <a:pt x="1582928" y="6292215"/>
                  </a:lnTo>
                  <a:lnTo>
                    <a:pt x="1615440" y="6263640"/>
                  </a:lnTo>
                  <a:lnTo>
                    <a:pt x="1644015" y="6231128"/>
                  </a:lnTo>
                  <a:lnTo>
                    <a:pt x="1668272" y="6195187"/>
                  </a:lnTo>
                  <a:lnTo>
                    <a:pt x="1687957" y="6156198"/>
                  </a:lnTo>
                  <a:lnTo>
                    <a:pt x="1702435" y="6114415"/>
                  </a:lnTo>
                  <a:lnTo>
                    <a:pt x="1711452" y="6070346"/>
                  </a:lnTo>
                  <a:lnTo>
                    <a:pt x="1714500" y="6024499"/>
                  </a:lnTo>
                  <a:close/>
                </a:path>
                <a:path w="4572000" h="6362700">
                  <a:moveTo>
                    <a:pt x="2457450" y="4910074"/>
                  </a:moveTo>
                  <a:lnTo>
                    <a:pt x="2452243" y="4865370"/>
                  </a:lnTo>
                  <a:lnTo>
                    <a:pt x="2437638" y="4824222"/>
                  </a:lnTo>
                  <a:lnTo>
                    <a:pt x="2414524" y="4788027"/>
                  </a:lnTo>
                  <a:lnTo>
                    <a:pt x="2384298" y="4757801"/>
                  </a:lnTo>
                  <a:lnTo>
                    <a:pt x="2348103" y="4734687"/>
                  </a:lnTo>
                  <a:lnTo>
                    <a:pt x="2306955" y="4720082"/>
                  </a:lnTo>
                  <a:lnTo>
                    <a:pt x="2262251" y="4714875"/>
                  </a:lnTo>
                  <a:lnTo>
                    <a:pt x="2217420" y="4720082"/>
                  </a:lnTo>
                  <a:lnTo>
                    <a:pt x="2176272" y="4734687"/>
                  </a:lnTo>
                  <a:lnTo>
                    <a:pt x="2140077" y="4757801"/>
                  </a:lnTo>
                  <a:lnTo>
                    <a:pt x="2109851" y="4788027"/>
                  </a:lnTo>
                  <a:lnTo>
                    <a:pt x="2086724" y="4824222"/>
                  </a:lnTo>
                  <a:lnTo>
                    <a:pt x="2072005" y="4865370"/>
                  </a:lnTo>
                  <a:lnTo>
                    <a:pt x="2066925" y="4910074"/>
                  </a:lnTo>
                  <a:lnTo>
                    <a:pt x="2072005" y="4954905"/>
                  </a:lnTo>
                  <a:lnTo>
                    <a:pt x="2086724" y="4996053"/>
                  </a:lnTo>
                  <a:lnTo>
                    <a:pt x="2109851" y="5032248"/>
                  </a:lnTo>
                  <a:lnTo>
                    <a:pt x="2140077" y="5062474"/>
                  </a:lnTo>
                  <a:lnTo>
                    <a:pt x="2176272" y="5085588"/>
                  </a:lnTo>
                  <a:lnTo>
                    <a:pt x="2217420" y="5100193"/>
                  </a:lnTo>
                  <a:lnTo>
                    <a:pt x="2262251" y="5105400"/>
                  </a:lnTo>
                  <a:lnTo>
                    <a:pt x="2306955" y="5100193"/>
                  </a:lnTo>
                  <a:lnTo>
                    <a:pt x="2348103" y="5085588"/>
                  </a:lnTo>
                  <a:lnTo>
                    <a:pt x="2384298" y="5062474"/>
                  </a:lnTo>
                  <a:lnTo>
                    <a:pt x="2414524" y="5032248"/>
                  </a:lnTo>
                  <a:lnTo>
                    <a:pt x="2437638" y="4996053"/>
                  </a:lnTo>
                  <a:lnTo>
                    <a:pt x="2452243" y="4954905"/>
                  </a:lnTo>
                  <a:lnTo>
                    <a:pt x="2457450" y="4910074"/>
                  </a:lnTo>
                  <a:close/>
                </a:path>
                <a:path w="4572000" h="6362700">
                  <a:moveTo>
                    <a:pt x="4152900" y="1595374"/>
                  </a:moveTo>
                  <a:lnTo>
                    <a:pt x="4147693" y="1550670"/>
                  </a:lnTo>
                  <a:lnTo>
                    <a:pt x="4133088" y="1509522"/>
                  </a:lnTo>
                  <a:lnTo>
                    <a:pt x="4109974" y="1473327"/>
                  </a:lnTo>
                  <a:lnTo>
                    <a:pt x="4079748" y="1443101"/>
                  </a:lnTo>
                  <a:lnTo>
                    <a:pt x="4043553" y="1419987"/>
                  </a:lnTo>
                  <a:lnTo>
                    <a:pt x="4002405" y="1405382"/>
                  </a:lnTo>
                  <a:lnTo>
                    <a:pt x="3957701" y="1400175"/>
                  </a:lnTo>
                  <a:lnTo>
                    <a:pt x="3912870" y="1405382"/>
                  </a:lnTo>
                  <a:lnTo>
                    <a:pt x="3871722" y="1419987"/>
                  </a:lnTo>
                  <a:lnTo>
                    <a:pt x="3835527" y="1443101"/>
                  </a:lnTo>
                  <a:lnTo>
                    <a:pt x="3805301" y="1473327"/>
                  </a:lnTo>
                  <a:lnTo>
                    <a:pt x="3782187" y="1509522"/>
                  </a:lnTo>
                  <a:lnTo>
                    <a:pt x="3767455" y="1550670"/>
                  </a:lnTo>
                  <a:lnTo>
                    <a:pt x="3762375" y="1595374"/>
                  </a:lnTo>
                  <a:lnTo>
                    <a:pt x="3767455" y="1640205"/>
                  </a:lnTo>
                  <a:lnTo>
                    <a:pt x="3782187" y="1681353"/>
                  </a:lnTo>
                  <a:lnTo>
                    <a:pt x="3805301" y="1717548"/>
                  </a:lnTo>
                  <a:lnTo>
                    <a:pt x="3835527" y="1747774"/>
                  </a:lnTo>
                  <a:lnTo>
                    <a:pt x="3871722" y="1770888"/>
                  </a:lnTo>
                  <a:lnTo>
                    <a:pt x="3912870" y="1785493"/>
                  </a:lnTo>
                  <a:lnTo>
                    <a:pt x="3957701" y="1790700"/>
                  </a:lnTo>
                  <a:lnTo>
                    <a:pt x="4002405" y="1785493"/>
                  </a:lnTo>
                  <a:lnTo>
                    <a:pt x="4043553" y="1770888"/>
                  </a:lnTo>
                  <a:lnTo>
                    <a:pt x="4079748" y="1747774"/>
                  </a:lnTo>
                  <a:lnTo>
                    <a:pt x="4109974" y="1717548"/>
                  </a:lnTo>
                  <a:lnTo>
                    <a:pt x="4133088" y="1681353"/>
                  </a:lnTo>
                  <a:lnTo>
                    <a:pt x="4147693" y="1640205"/>
                  </a:lnTo>
                  <a:lnTo>
                    <a:pt x="4152900" y="1595374"/>
                  </a:lnTo>
                  <a:close/>
                </a:path>
                <a:path w="4572000" h="6362700">
                  <a:moveTo>
                    <a:pt x="4572000" y="342900"/>
                  </a:moveTo>
                  <a:lnTo>
                    <a:pt x="4568825" y="296418"/>
                  </a:lnTo>
                  <a:lnTo>
                    <a:pt x="4559681" y="251714"/>
                  </a:lnTo>
                  <a:lnTo>
                    <a:pt x="4545076" y="209423"/>
                  </a:lnTo>
                  <a:lnTo>
                    <a:pt x="4525137" y="169799"/>
                  </a:lnTo>
                  <a:lnTo>
                    <a:pt x="4500499" y="133350"/>
                  </a:lnTo>
                  <a:lnTo>
                    <a:pt x="4471543" y="100457"/>
                  </a:lnTo>
                  <a:lnTo>
                    <a:pt x="4438650" y="71501"/>
                  </a:lnTo>
                  <a:lnTo>
                    <a:pt x="4402201" y="46863"/>
                  </a:lnTo>
                  <a:lnTo>
                    <a:pt x="4362577" y="26924"/>
                  </a:lnTo>
                  <a:lnTo>
                    <a:pt x="4320286" y="12192"/>
                  </a:lnTo>
                  <a:lnTo>
                    <a:pt x="4275582" y="3175"/>
                  </a:lnTo>
                  <a:lnTo>
                    <a:pt x="4229100" y="0"/>
                  </a:lnTo>
                  <a:lnTo>
                    <a:pt x="4182618" y="3175"/>
                  </a:lnTo>
                  <a:lnTo>
                    <a:pt x="4137914" y="12192"/>
                  </a:lnTo>
                  <a:lnTo>
                    <a:pt x="4095623" y="26924"/>
                  </a:lnTo>
                  <a:lnTo>
                    <a:pt x="4055999" y="46863"/>
                  </a:lnTo>
                  <a:lnTo>
                    <a:pt x="4019550" y="71501"/>
                  </a:lnTo>
                  <a:lnTo>
                    <a:pt x="3986657" y="100457"/>
                  </a:lnTo>
                  <a:lnTo>
                    <a:pt x="3957701" y="133350"/>
                  </a:lnTo>
                  <a:lnTo>
                    <a:pt x="3933063" y="169799"/>
                  </a:lnTo>
                  <a:lnTo>
                    <a:pt x="3913124" y="209423"/>
                  </a:lnTo>
                  <a:lnTo>
                    <a:pt x="3898392" y="251714"/>
                  </a:lnTo>
                  <a:lnTo>
                    <a:pt x="3889375" y="296418"/>
                  </a:lnTo>
                  <a:lnTo>
                    <a:pt x="3886200" y="342900"/>
                  </a:lnTo>
                  <a:lnTo>
                    <a:pt x="3889375" y="389382"/>
                  </a:lnTo>
                  <a:lnTo>
                    <a:pt x="3898392" y="434086"/>
                  </a:lnTo>
                  <a:lnTo>
                    <a:pt x="3913124" y="476377"/>
                  </a:lnTo>
                  <a:lnTo>
                    <a:pt x="3933063" y="516001"/>
                  </a:lnTo>
                  <a:lnTo>
                    <a:pt x="3957701" y="552450"/>
                  </a:lnTo>
                  <a:lnTo>
                    <a:pt x="3986657" y="585343"/>
                  </a:lnTo>
                  <a:lnTo>
                    <a:pt x="4019550" y="614299"/>
                  </a:lnTo>
                  <a:lnTo>
                    <a:pt x="4055999" y="638937"/>
                  </a:lnTo>
                  <a:lnTo>
                    <a:pt x="4095623" y="658876"/>
                  </a:lnTo>
                  <a:lnTo>
                    <a:pt x="4137914" y="673608"/>
                  </a:lnTo>
                  <a:lnTo>
                    <a:pt x="4182618" y="682625"/>
                  </a:lnTo>
                  <a:lnTo>
                    <a:pt x="4229100" y="685800"/>
                  </a:lnTo>
                  <a:lnTo>
                    <a:pt x="4275582" y="682625"/>
                  </a:lnTo>
                  <a:lnTo>
                    <a:pt x="4320286" y="673608"/>
                  </a:lnTo>
                  <a:lnTo>
                    <a:pt x="4362577" y="658876"/>
                  </a:lnTo>
                  <a:lnTo>
                    <a:pt x="4402201" y="638937"/>
                  </a:lnTo>
                  <a:lnTo>
                    <a:pt x="4438650" y="614299"/>
                  </a:lnTo>
                  <a:lnTo>
                    <a:pt x="4471543" y="585343"/>
                  </a:lnTo>
                  <a:lnTo>
                    <a:pt x="4500499" y="552450"/>
                  </a:lnTo>
                  <a:lnTo>
                    <a:pt x="4525137" y="516001"/>
                  </a:lnTo>
                  <a:lnTo>
                    <a:pt x="4545076" y="476377"/>
                  </a:lnTo>
                  <a:lnTo>
                    <a:pt x="4559681" y="434086"/>
                  </a:lnTo>
                  <a:lnTo>
                    <a:pt x="4568825" y="389382"/>
                  </a:lnTo>
                  <a:lnTo>
                    <a:pt x="4572000" y="342900"/>
                  </a:lnTo>
                  <a:close/>
                </a:path>
              </a:pathLst>
            </a:custGeom>
            <a:solidFill>
              <a:srgbClr val="E0C5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466725" y="257175"/>
              <a:ext cx="5381625" cy="1038225"/>
            </a:xfrm>
            <a:prstGeom prst="rect">
              <a:avLst/>
            </a:prstGeom>
          </p:spPr>
        </p:pic>
      </p:grpSp>
      <p:sp>
        <p:nvSpPr>
          <p:cNvPr id="77" name="object 77"/>
          <p:cNvSpPr txBox="1">
            <a:spLocks noGrp="1"/>
          </p:cNvSpPr>
          <p:nvPr>
            <p:ph type="title"/>
          </p:nvPr>
        </p:nvSpPr>
        <p:spPr>
          <a:xfrm>
            <a:off x="270763" y="1471244"/>
            <a:ext cx="7023734" cy="302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145" indent="275590">
              <a:lnSpc>
                <a:spcPct val="118400"/>
              </a:lnSpc>
              <a:spcBef>
                <a:spcPts val="100"/>
              </a:spcBef>
            </a:pPr>
            <a:r>
              <a:rPr sz="5450" dirty="0">
                <a:solidFill>
                  <a:srgbClr val="FFFFFF"/>
                </a:solidFill>
              </a:rPr>
              <a:t>A</a:t>
            </a:r>
            <a:r>
              <a:rPr sz="5450" spc="-415" dirty="0">
                <a:solidFill>
                  <a:srgbClr val="FFFFFF"/>
                </a:solidFill>
              </a:rPr>
              <a:t> </a:t>
            </a:r>
            <a:r>
              <a:rPr sz="5450" spc="-20" dirty="0">
                <a:solidFill>
                  <a:srgbClr val="FFFFFF"/>
                </a:solidFill>
              </a:rPr>
              <a:t>2-</a:t>
            </a:r>
            <a:r>
              <a:rPr sz="5450" spc="-40" dirty="0">
                <a:solidFill>
                  <a:srgbClr val="FFFFFF"/>
                </a:solidFill>
              </a:rPr>
              <a:t>days</a:t>
            </a:r>
            <a:r>
              <a:rPr sz="5450" spc="-420" dirty="0">
                <a:solidFill>
                  <a:srgbClr val="FFFFFF"/>
                </a:solidFill>
              </a:rPr>
              <a:t> </a:t>
            </a:r>
            <a:r>
              <a:rPr sz="5450" spc="-10" dirty="0">
                <a:solidFill>
                  <a:srgbClr val="FFFFFF"/>
                </a:solidFill>
              </a:rPr>
              <a:t>National </a:t>
            </a:r>
            <a:r>
              <a:rPr sz="5450" spc="-185" dirty="0">
                <a:solidFill>
                  <a:srgbClr val="FFFFFF"/>
                </a:solidFill>
              </a:rPr>
              <a:t>Level</a:t>
            </a:r>
            <a:r>
              <a:rPr sz="5450" spc="-795" dirty="0">
                <a:solidFill>
                  <a:srgbClr val="FFFFFF"/>
                </a:solidFill>
              </a:rPr>
              <a:t> </a:t>
            </a:r>
            <a:r>
              <a:rPr sz="5450" spc="-210" dirty="0">
                <a:solidFill>
                  <a:srgbClr val="FFFFFF"/>
                </a:solidFill>
              </a:rPr>
              <a:t>Hackathon</a:t>
            </a:r>
            <a:r>
              <a:rPr sz="5450" spc="-770" dirty="0">
                <a:solidFill>
                  <a:srgbClr val="FFFFFF"/>
                </a:solidFill>
              </a:rPr>
              <a:t> </a:t>
            </a:r>
            <a:r>
              <a:rPr sz="5450" spc="-25" dirty="0">
                <a:solidFill>
                  <a:srgbClr val="FFFFFF"/>
                </a:solidFill>
              </a:rPr>
              <a:t>on</a:t>
            </a:r>
            <a:endParaRPr sz="5450"/>
          </a:p>
          <a:p>
            <a:pPr marL="631190">
              <a:lnSpc>
                <a:spcPct val="100000"/>
              </a:lnSpc>
              <a:spcBef>
                <a:spcPts val="1260"/>
              </a:spcBef>
            </a:pPr>
            <a:r>
              <a:rPr sz="5750" spc="-370" dirty="0"/>
              <a:t>AI</a:t>
            </a:r>
            <a:r>
              <a:rPr sz="5750" spc="-1019" dirty="0"/>
              <a:t> </a:t>
            </a:r>
            <a:r>
              <a:rPr sz="5750" spc="-315" dirty="0"/>
              <a:t>in</a:t>
            </a:r>
            <a:r>
              <a:rPr sz="5750" spc="-985" dirty="0"/>
              <a:t> </a:t>
            </a:r>
            <a:r>
              <a:rPr sz="5750" spc="-400" dirty="0"/>
              <a:t>education</a:t>
            </a:r>
            <a:endParaRPr sz="5750"/>
          </a:p>
        </p:txBody>
      </p:sp>
      <p:sp>
        <p:nvSpPr>
          <p:cNvPr id="78" name="object 78"/>
          <p:cNvSpPr txBox="1"/>
          <p:nvPr/>
        </p:nvSpPr>
        <p:spPr>
          <a:xfrm>
            <a:off x="1016000" y="5084445"/>
            <a:ext cx="51098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85" dirty="0">
                <a:solidFill>
                  <a:srgbClr val="000D46"/>
                </a:solidFill>
                <a:latin typeface="Arial Black"/>
                <a:cs typeface="Arial Black"/>
              </a:rPr>
              <a:t>SELECTED</a:t>
            </a:r>
            <a:r>
              <a:rPr sz="3300" spc="-145" dirty="0">
                <a:solidFill>
                  <a:srgbClr val="000D46"/>
                </a:solidFill>
                <a:latin typeface="Arial Black"/>
                <a:cs typeface="Arial Black"/>
              </a:rPr>
              <a:t> AREA</a:t>
            </a:r>
            <a:r>
              <a:rPr sz="3300" spc="-130" dirty="0">
                <a:solidFill>
                  <a:srgbClr val="000D46"/>
                </a:solidFill>
                <a:latin typeface="Arial Black"/>
                <a:cs typeface="Arial Black"/>
              </a:rPr>
              <a:t> </a:t>
            </a:r>
            <a:r>
              <a:rPr sz="3300" spc="-295" dirty="0">
                <a:solidFill>
                  <a:srgbClr val="000D46"/>
                </a:solidFill>
                <a:latin typeface="Arial Black"/>
                <a:cs typeface="Arial Black"/>
              </a:rPr>
              <a:t>NAME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307083" y="6486885"/>
            <a:ext cx="2759710" cy="1119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5715">
              <a:lnSpc>
                <a:spcPct val="104299"/>
              </a:lnSpc>
              <a:spcBef>
                <a:spcPts val="125"/>
              </a:spcBef>
            </a:pPr>
            <a:r>
              <a:rPr sz="2450" spc="-20" dirty="0">
                <a:solidFill>
                  <a:srgbClr val="FFDF12"/>
                </a:solidFill>
                <a:latin typeface="Arial Black"/>
                <a:cs typeface="Arial Black"/>
              </a:rPr>
              <a:t>In-</a:t>
            </a:r>
            <a:r>
              <a:rPr sz="2450" dirty="0">
                <a:solidFill>
                  <a:srgbClr val="FFDF12"/>
                </a:solidFill>
                <a:latin typeface="Arial Black"/>
                <a:cs typeface="Arial Black"/>
              </a:rPr>
              <a:t>it</a:t>
            </a:r>
            <a:r>
              <a:rPr sz="2450" spc="-5" dirty="0">
                <a:solidFill>
                  <a:srgbClr val="FFDF12"/>
                </a:solidFill>
                <a:latin typeface="Arial Black"/>
                <a:cs typeface="Arial Black"/>
              </a:rPr>
              <a:t> </a:t>
            </a:r>
            <a:r>
              <a:rPr sz="2450" dirty="0">
                <a:solidFill>
                  <a:srgbClr val="FFDF12"/>
                </a:solidFill>
                <a:latin typeface="Arial Black"/>
                <a:cs typeface="Arial Black"/>
              </a:rPr>
              <a:t>to </a:t>
            </a:r>
            <a:r>
              <a:rPr sz="2450" spc="-25" dirty="0">
                <a:solidFill>
                  <a:srgbClr val="FFDF12"/>
                </a:solidFill>
                <a:latin typeface="Arial Black"/>
                <a:cs typeface="Arial Black"/>
              </a:rPr>
              <a:t>Win </a:t>
            </a:r>
            <a:r>
              <a:rPr sz="2200" spc="-25" dirty="0">
                <a:solidFill>
                  <a:srgbClr val="FFDF12"/>
                </a:solidFill>
                <a:latin typeface="Arial Black"/>
                <a:cs typeface="Arial Black"/>
              </a:rPr>
              <a:t>Mohammad</a:t>
            </a:r>
            <a:r>
              <a:rPr sz="2200" spc="-130" dirty="0">
                <a:solidFill>
                  <a:srgbClr val="FFDF12"/>
                </a:solidFill>
                <a:latin typeface="Arial Black"/>
                <a:cs typeface="Arial Black"/>
              </a:rPr>
              <a:t> </a:t>
            </a:r>
            <a:r>
              <a:rPr sz="2200" spc="-20" dirty="0">
                <a:solidFill>
                  <a:srgbClr val="FFDF12"/>
                </a:solidFill>
                <a:latin typeface="Arial Black"/>
                <a:cs typeface="Arial Black"/>
              </a:rPr>
              <a:t>Shees </a:t>
            </a:r>
            <a:r>
              <a:rPr sz="2200" spc="-10" dirty="0">
                <a:solidFill>
                  <a:srgbClr val="FFDF12"/>
                </a:solidFill>
                <a:latin typeface="Arial Black"/>
                <a:cs typeface="Arial Black"/>
              </a:rPr>
              <a:t>Abdulla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313180" y="8407145"/>
            <a:ext cx="3675379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FFFFFF"/>
                </a:solidFill>
                <a:latin typeface="Lucida Sans Unicode"/>
                <a:cs typeface="Lucida Sans Unicode"/>
                <a:hlinkClick r:id="rId55"/>
              </a:rPr>
              <a:t>www.samadhan.sistec.ac.in/</a:t>
            </a:r>
            <a:endParaRPr sz="2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5700" y="2409825"/>
            <a:ext cx="10896600" cy="1238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558" rIns="0" bIns="0" rtlCol="0">
            <a:spAutoFit/>
          </a:bodyPr>
          <a:lstStyle/>
          <a:p>
            <a:pPr marL="8890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Evaluation</a:t>
            </a:r>
            <a:r>
              <a:rPr spc="-925" dirty="0"/>
              <a:t> </a:t>
            </a:r>
            <a:r>
              <a:rPr spc="-85" dirty="0"/>
              <a:t>Metrics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900" y="2858121"/>
            <a:ext cx="15876905" cy="4093210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b="1" spc="-50" dirty="0">
                <a:solidFill>
                  <a:srgbClr val="FFFFFF"/>
                </a:solidFill>
                <a:latin typeface="Tahoma"/>
                <a:cs typeface="Tahoma"/>
              </a:rPr>
              <a:t>Anticipated</a:t>
            </a:r>
            <a:r>
              <a:rPr sz="3200" b="1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ahoma"/>
                <a:cs typeface="Tahoma"/>
              </a:rPr>
              <a:t>Impact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endParaRPr sz="3200">
              <a:latin typeface="Lucida Sans Unicode"/>
              <a:cs typeface="Lucida Sans Unicode"/>
            </a:endParaRPr>
          </a:p>
          <a:p>
            <a:pPr marL="927100" marR="5080" indent="-228600">
              <a:lnSpc>
                <a:spcPct val="147500"/>
              </a:lnSpc>
              <a:spcBef>
                <a:spcPts val="140"/>
              </a:spcBef>
              <a:buFont typeface="Symbol"/>
              <a:buChar char=""/>
              <a:tabLst>
                <a:tab pos="927100" algn="l"/>
              </a:tabLst>
            </a:pP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Significantly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improve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learning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efficiency,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student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satisfaction,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test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scores.</a:t>
            </a:r>
            <a:r>
              <a:rPr sz="24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Provide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scalable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tool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high-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quality,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personalized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instruction.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200" b="1" spc="-70" dirty="0">
                <a:solidFill>
                  <a:srgbClr val="FFFFFF"/>
                </a:solidFill>
                <a:latin typeface="Tahoma"/>
                <a:cs typeface="Tahoma"/>
              </a:rPr>
              <a:t>Key</a:t>
            </a:r>
            <a:r>
              <a:rPr sz="3200" b="1" spc="-100" dirty="0">
                <a:solidFill>
                  <a:srgbClr val="FFFFFF"/>
                </a:solidFill>
                <a:latin typeface="Tahoma"/>
                <a:cs typeface="Tahoma"/>
              </a:rPr>
              <a:t> Performance</a:t>
            </a:r>
            <a:r>
              <a:rPr sz="320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00" dirty="0">
                <a:solidFill>
                  <a:srgbClr val="FFFFFF"/>
                </a:solidFill>
                <a:latin typeface="Tahoma"/>
                <a:cs typeface="Tahoma"/>
              </a:rPr>
              <a:t>Indicators</a:t>
            </a:r>
            <a:r>
              <a:rPr sz="3200" b="1" spc="-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315" dirty="0">
                <a:solidFill>
                  <a:srgbClr val="FFFFFF"/>
                </a:solidFill>
                <a:latin typeface="Tahoma"/>
                <a:cs typeface="Tahoma"/>
              </a:rPr>
              <a:t>(KPIs):</a:t>
            </a:r>
            <a:endParaRPr sz="3200">
              <a:latin typeface="Tahoma"/>
              <a:cs typeface="Tahoma"/>
            </a:endParaRPr>
          </a:p>
          <a:p>
            <a:pPr marL="926465" indent="-227965">
              <a:lnSpc>
                <a:spcPct val="100000"/>
              </a:lnSpc>
              <a:spcBef>
                <a:spcPts val="1510"/>
              </a:spcBef>
              <a:buFont typeface="Symbol"/>
              <a:buChar char=""/>
              <a:tabLst>
                <a:tab pos="926465" algn="l"/>
              </a:tabLst>
            </a:pPr>
            <a:r>
              <a:rPr sz="2400" b="1" spc="-20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sz="24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Success</a:t>
            </a:r>
            <a:r>
              <a:rPr sz="2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Improvement</a:t>
            </a:r>
            <a:r>
              <a:rPr sz="24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practice</a:t>
            </a:r>
            <a:r>
              <a:rPr sz="2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scores;</a:t>
            </a:r>
            <a:r>
              <a:rPr sz="24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reduced</a:t>
            </a:r>
            <a:r>
              <a:rPr sz="24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"Time-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to-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Mastery"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per</a:t>
            </a:r>
            <a:r>
              <a:rPr sz="24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topic.</a:t>
            </a:r>
            <a:endParaRPr sz="2400">
              <a:latin typeface="Lucida Sans Unicode"/>
              <a:cs typeface="Lucida Sans Unicode"/>
            </a:endParaRPr>
          </a:p>
          <a:p>
            <a:pPr marL="926465" indent="-227965">
              <a:lnSpc>
                <a:spcPct val="100000"/>
              </a:lnSpc>
              <a:spcBef>
                <a:spcPts val="1440"/>
              </a:spcBef>
              <a:buFont typeface="Symbol"/>
              <a:buChar char=""/>
              <a:tabLst>
                <a:tab pos="926465" algn="l"/>
              </a:tabLst>
            </a:pPr>
            <a:r>
              <a:rPr sz="2400" b="1" spc="-20" dirty="0">
                <a:solidFill>
                  <a:srgbClr val="FFFFFF"/>
                </a:solidFill>
                <a:latin typeface="Tahoma"/>
                <a:cs typeface="Tahoma"/>
              </a:rPr>
              <a:t>User </a:t>
            </a:r>
            <a:r>
              <a:rPr sz="2400" b="1" spc="-65" dirty="0">
                <a:solidFill>
                  <a:srgbClr val="FFFFFF"/>
                </a:solidFill>
                <a:latin typeface="Tahoma"/>
                <a:cs typeface="Tahoma"/>
              </a:rPr>
              <a:t>Engagement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Daily</a:t>
            </a:r>
            <a:r>
              <a:rPr sz="24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Active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Users</a:t>
            </a:r>
            <a:r>
              <a:rPr sz="24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(DAU);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Doubt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Solver</a:t>
            </a:r>
            <a:r>
              <a:rPr sz="24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adoption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rate.</a:t>
            </a:r>
            <a:endParaRPr sz="2400">
              <a:latin typeface="Lucida Sans Unicode"/>
              <a:cs typeface="Lucida Sans Unicode"/>
            </a:endParaRPr>
          </a:p>
          <a:p>
            <a:pPr marL="926465" indent="-227965">
              <a:lnSpc>
                <a:spcPct val="100000"/>
              </a:lnSpc>
              <a:spcBef>
                <a:spcPts val="1440"/>
              </a:spcBef>
              <a:buFont typeface="Symbol"/>
              <a:buChar char=""/>
              <a:tabLst>
                <a:tab pos="926465" algn="l"/>
              </a:tabLst>
            </a:pPr>
            <a:r>
              <a:rPr sz="2400" b="1" spc="-250" dirty="0">
                <a:solidFill>
                  <a:srgbClr val="FFFFFF"/>
                </a:solidFill>
                <a:latin typeface="Tahoma"/>
                <a:cs typeface="Tahoma"/>
              </a:rPr>
              <a:t>AI</a:t>
            </a:r>
            <a:r>
              <a:rPr sz="2400" b="1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Accuracy</a:t>
            </a:r>
            <a:r>
              <a:rPr sz="2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F1-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score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our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predicting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student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misconceptions</a:t>
            </a:r>
            <a:endParaRPr sz="24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3388995" cy="2800350"/>
            <a:chOff x="0" y="0"/>
            <a:chExt cx="3388995" cy="280035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3388995" cy="2095500"/>
            </a:xfrm>
            <a:custGeom>
              <a:avLst/>
              <a:gdLst/>
              <a:ahLst/>
              <a:cxnLst/>
              <a:rect l="l" t="t" r="r" b="b"/>
              <a:pathLst>
                <a:path w="3388995" h="2095500">
                  <a:moveTo>
                    <a:pt x="3388487" y="0"/>
                  </a:moveTo>
                  <a:lnTo>
                    <a:pt x="0" y="0"/>
                  </a:lnTo>
                  <a:lnTo>
                    <a:pt x="0" y="2086864"/>
                  </a:lnTo>
                  <a:lnTo>
                    <a:pt x="36810" y="2092832"/>
                  </a:lnTo>
                  <a:lnTo>
                    <a:pt x="87641" y="2095500"/>
                  </a:lnTo>
                  <a:lnTo>
                    <a:pt x="1969770" y="2095500"/>
                  </a:lnTo>
                  <a:lnTo>
                    <a:pt x="2020570" y="2092832"/>
                  </a:lnTo>
                  <a:lnTo>
                    <a:pt x="2070354" y="2084831"/>
                  </a:lnTo>
                  <a:lnTo>
                    <a:pt x="2118487" y="2071877"/>
                  </a:lnTo>
                  <a:lnTo>
                    <a:pt x="2164842" y="2053971"/>
                  </a:lnTo>
                  <a:lnTo>
                    <a:pt x="2209038" y="2031492"/>
                  </a:lnTo>
                  <a:lnTo>
                    <a:pt x="2250694" y="2004568"/>
                  </a:lnTo>
                  <a:lnTo>
                    <a:pt x="2289429" y="1973326"/>
                  </a:lnTo>
                  <a:lnTo>
                    <a:pt x="2324862" y="1938147"/>
                  </a:lnTo>
                  <a:lnTo>
                    <a:pt x="2356739" y="1899157"/>
                  </a:lnTo>
                  <a:lnTo>
                    <a:pt x="2384679" y="1856485"/>
                  </a:lnTo>
                  <a:lnTo>
                    <a:pt x="3324098" y="239014"/>
                  </a:lnTo>
                  <a:lnTo>
                    <a:pt x="3347339" y="193675"/>
                  </a:lnTo>
                  <a:lnTo>
                    <a:pt x="3365246" y="146811"/>
                  </a:lnTo>
                  <a:lnTo>
                    <a:pt x="3378200" y="98551"/>
                  </a:lnTo>
                  <a:lnTo>
                    <a:pt x="3385947" y="49529"/>
                  </a:lnTo>
                  <a:lnTo>
                    <a:pt x="3388487" y="0"/>
                  </a:lnTo>
                  <a:close/>
                </a:path>
              </a:pathLst>
            </a:custGeom>
            <a:solidFill>
              <a:srgbClr val="E0C5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1633" y="1028700"/>
              <a:ext cx="1946910" cy="1743075"/>
            </a:xfrm>
            <a:custGeom>
              <a:avLst/>
              <a:gdLst/>
              <a:ahLst/>
              <a:cxnLst/>
              <a:rect l="l" t="t" r="r" b="b"/>
              <a:pathLst>
                <a:path w="1946910" h="1743075">
                  <a:moveTo>
                    <a:pt x="1914791" y="995172"/>
                  </a:moveTo>
                  <a:lnTo>
                    <a:pt x="1551825" y="1619503"/>
                  </a:lnTo>
                  <a:lnTo>
                    <a:pt x="1520964" y="1661668"/>
                  </a:lnTo>
                  <a:lnTo>
                    <a:pt x="1482483" y="1696084"/>
                  </a:lnTo>
                  <a:lnTo>
                    <a:pt x="1438160" y="1721611"/>
                  </a:lnTo>
                  <a:lnTo>
                    <a:pt x="1389138" y="1737614"/>
                  </a:lnTo>
                  <a:lnTo>
                    <a:pt x="1337195" y="1743075"/>
                  </a:lnTo>
                  <a:lnTo>
                    <a:pt x="609612" y="1743075"/>
                  </a:lnTo>
                  <a:lnTo>
                    <a:pt x="557669" y="1737614"/>
                  </a:lnTo>
                  <a:lnTo>
                    <a:pt x="508647" y="1721611"/>
                  </a:lnTo>
                  <a:lnTo>
                    <a:pt x="464324" y="1696084"/>
                  </a:lnTo>
                  <a:lnTo>
                    <a:pt x="425843" y="1661668"/>
                  </a:lnTo>
                  <a:lnTo>
                    <a:pt x="394982" y="1619503"/>
                  </a:lnTo>
                  <a:lnTo>
                    <a:pt x="31965" y="995172"/>
                  </a:lnTo>
                  <a:lnTo>
                    <a:pt x="10655" y="947420"/>
                  </a:lnTo>
                  <a:lnTo>
                    <a:pt x="0" y="897127"/>
                  </a:lnTo>
                  <a:lnTo>
                    <a:pt x="0" y="845947"/>
                  </a:lnTo>
                  <a:lnTo>
                    <a:pt x="10655" y="795654"/>
                  </a:lnTo>
                  <a:lnTo>
                    <a:pt x="31965" y="747902"/>
                  </a:lnTo>
                  <a:lnTo>
                    <a:pt x="394982" y="123571"/>
                  </a:lnTo>
                  <a:lnTo>
                    <a:pt x="425843" y="81406"/>
                  </a:lnTo>
                  <a:lnTo>
                    <a:pt x="464324" y="46990"/>
                  </a:lnTo>
                  <a:lnTo>
                    <a:pt x="508647" y="21463"/>
                  </a:lnTo>
                  <a:lnTo>
                    <a:pt x="557669" y="5460"/>
                  </a:lnTo>
                  <a:lnTo>
                    <a:pt x="609612" y="0"/>
                  </a:lnTo>
                  <a:lnTo>
                    <a:pt x="1337195" y="0"/>
                  </a:lnTo>
                  <a:lnTo>
                    <a:pt x="1389138" y="5460"/>
                  </a:lnTo>
                  <a:lnTo>
                    <a:pt x="1438160" y="21463"/>
                  </a:lnTo>
                  <a:lnTo>
                    <a:pt x="1482483" y="46990"/>
                  </a:lnTo>
                  <a:lnTo>
                    <a:pt x="1520964" y="81406"/>
                  </a:lnTo>
                  <a:lnTo>
                    <a:pt x="1551825" y="123571"/>
                  </a:lnTo>
                  <a:lnTo>
                    <a:pt x="1914791" y="747902"/>
                  </a:lnTo>
                  <a:lnTo>
                    <a:pt x="1936127" y="795654"/>
                  </a:lnTo>
                  <a:lnTo>
                    <a:pt x="1946795" y="845947"/>
                  </a:lnTo>
                  <a:lnTo>
                    <a:pt x="1946795" y="897127"/>
                  </a:lnTo>
                  <a:lnTo>
                    <a:pt x="1936127" y="947420"/>
                  </a:lnTo>
                  <a:lnTo>
                    <a:pt x="1914791" y="995172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899005" y="0"/>
            <a:ext cx="3388995" cy="2800350"/>
            <a:chOff x="14899005" y="0"/>
            <a:chExt cx="3388995" cy="2800350"/>
          </a:xfrm>
        </p:grpSpPr>
        <p:sp>
          <p:nvSpPr>
            <p:cNvPr id="9" name="object 9"/>
            <p:cNvSpPr/>
            <p:nvPr/>
          </p:nvSpPr>
          <p:spPr>
            <a:xfrm>
              <a:off x="14899005" y="0"/>
              <a:ext cx="3388995" cy="2095500"/>
            </a:xfrm>
            <a:custGeom>
              <a:avLst/>
              <a:gdLst/>
              <a:ahLst/>
              <a:cxnLst/>
              <a:rect l="l" t="t" r="r" b="b"/>
              <a:pathLst>
                <a:path w="3388994" h="2095500">
                  <a:moveTo>
                    <a:pt x="3388486" y="0"/>
                  </a:moveTo>
                  <a:lnTo>
                    <a:pt x="0" y="0"/>
                  </a:lnTo>
                  <a:lnTo>
                    <a:pt x="2539" y="49529"/>
                  </a:lnTo>
                  <a:lnTo>
                    <a:pt x="10286" y="98551"/>
                  </a:lnTo>
                  <a:lnTo>
                    <a:pt x="23113" y="146811"/>
                  </a:lnTo>
                  <a:lnTo>
                    <a:pt x="41148" y="193675"/>
                  </a:lnTo>
                  <a:lnTo>
                    <a:pt x="64388" y="239014"/>
                  </a:lnTo>
                  <a:lnTo>
                    <a:pt x="1003807" y="1856485"/>
                  </a:lnTo>
                  <a:lnTo>
                    <a:pt x="1031748" y="1899157"/>
                  </a:lnTo>
                  <a:lnTo>
                    <a:pt x="1063625" y="1938147"/>
                  </a:lnTo>
                  <a:lnTo>
                    <a:pt x="1099057" y="1973326"/>
                  </a:lnTo>
                  <a:lnTo>
                    <a:pt x="1137792" y="2004568"/>
                  </a:lnTo>
                  <a:lnTo>
                    <a:pt x="1179448" y="2031492"/>
                  </a:lnTo>
                  <a:lnTo>
                    <a:pt x="1223644" y="2053971"/>
                  </a:lnTo>
                  <a:lnTo>
                    <a:pt x="1270000" y="2071877"/>
                  </a:lnTo>
                  <a:lnTo>
                    <a:pt x="1318132" y="2084831"/>
                  </a:lnTo>
                  <a:lnTo>
                    <a:pt x="1367916" y="2092832"/>
                  </a:lnTo>
                  <a:lnTo>
                    <a:pt x="1418716" y="2095500"/>
                  </a:lnTo>
                  <a:lnTo>
                    <a:pt x="3300856" y="2095500"/>
                  </a:lnTo>
                  <a:lnTo>
                    <a:pt x="3351656" y="2092832"/>
                  </a:lnTo>
                  <a:lnTo>
                    <a:pt x="3388486" y="2086864"/>
                  </a:lnTo>
                  <a:lnTo>
                    <a:pt x="3388486" y="0"/>
                  </a:lnTo>
                  <a:close/>
                </a:path>
              </a:pathLst>
            </a:custGeom>
            <a:solidFill>
              <a:srgbClr val="E0C5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109063" y="1028700"/>
              <a:ext cx="1946910" cy="1743075"/>
            </a:xfrm>
            <a:custGeom>
              <a:avLst/>
              <a:gdLst/>
              <a:ahLst/>
              <a:cxnLst/>
              <a:rect l="l" t="t" r="r" b="b"/>
              <a:pathLst>
                <a:path w="1946909" h="1743075">
                  <a:moveTo>
                    <a:pt x="1914778" y="995172"/>
                  </a:moveTo>
                  <a:lnTo>
                    <a:pt x="1551813" y="1619503"/>
                  </a:lnTo>
                  <a:lnTo>
                    <a:pt x="1520952" y="1661668"/>
                  </a:lnTo>
                  <a:lnTo>
                    <a:pt x="1482471" y="1696084"/>
                  </a:lnTo>
                  <a:lnTo>
                    <a:pt x="1438148" y="1721611"/>
                  </a:lnTo>
                  <a:lnTo>
                    <a:pt x="1389125" y="1737614"/>
                  </a:lnTo>
                  <a:lnTo>
                    <a:pt x="1337182" y="1743075"/>
                  </a:lnTo>
                  <a:lnTo>
                    <a:pt x="609600" y="1743075"/>
                  </a:lnTo>
                  <a:lnTo>
                    <a:pt x="557656" y="1737614"/>
                  </a:lnTo>
                  <a:lnTo>
                    <a:pt x="508634" y="1721611"/>
                  </a:lnTo>
                  <a:lnTo>
                    <a:pt x="464311" y="1696084"/>
                  </a:lnTo>
                  <a:lnTo>
                    <a:pt x="425830" y="1661668"/>
                  </a:lnTo>
                  <a:lnTo>
                    <a:pt x="394969" y="1619503"/>
                  </a:lnTo>
                  <a:lnTo>
                    <a:pt x="32003" y="995172"/>
                  </a:lnTo>
                  <a:lnTo>
                    <a:pt x="10667" y="947420"/>
                  </a:lnTo>
                  <a:lnTo>
                    <a:pt x="0" y="897127"/>
                  </a:lnTo>
                  <a:lnTo>
                    <a:pt x="0" y="845947"/>
                  </a:lnTo>
                  <a:lnTo>
                    <a:pt x="10667" y="795654"/>
                  </a:lnTo>
                  <a:lnTo>
                    <a:pt x="32003" y="747902"/>
                  </a:lnTo>
                  <a:lnTo>
                    <a:pt x="394969" y="123571"/>
                  </a:lnTo>
                  <a:lnTo>
                    <a:pt x="425830" y="81406"/>
                  </a:lnTo>
                  <a:lnTo>
                    <a:pt x="464311" y="46990"/>
                  </a:lnTo>
                  <a:lnTo>
                    <a:pt x="508634" y="21463"/>
                  </a:lnTo>
                  <a:lnTo>
                    <a:pt x="557656" y="5460"/>
                  </a:lnTo>
                  <a:lnTo>
                    <a:pt x="609600" y="0"/>
                  </a:lnTo>
                  <a:lnTo>
                    <a:pt x="1337182" y="0"/>
                  </a:lnTo>
                  <a:lnTo>
                    <a:pt x="1389125" y="5460"/>
                  </a:lnTo>
                  <a:lnTo>
                    <a:pt x="1438148" y="21463"/>
                  </a:lnTo>
                  <a:lnTo>
                    <a:pt x="1482471" y="46990"/>
                  </a:lnTo>
                  <a:lnTo>
                    <a:pt x="1520952" y="81406"/>
                  </a:lnTo>
                  <a:lnTo>
                    <a:pt x="1551813" y="123571"/>
                  </a:lnTo>
                  <a:lnTo>
                    <a:pt x="1914778" y="747902"/>
                  </a:lnTo>
                  <a:lnTo>
                    <a:pt x="1936115" y="795654"/>
                  </a:lnTo>
                  <a:lnTo>
                    <a:pt x="1946782" y="845947"/>
                  </a:lnTo>
                  <a:lnTo>
                    <a:pt x="1946782" y="897127"/>
                  </a:lnTo>
                  <a:lnTo>
                    <a:pt x="1936115" y="947420"/>
                  </a:lnTo>
                  <a:lnTo>
                    <a:pt x="1914778" y="995172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9276711"/>
            <a:ext cx="18288000" cy="1009650"/>
            <a:chOff x="0" y="9276711"/>
            <a:chExt cx="18288000" cy="100965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772016"/>
              <a:ext cx="18288000" cy="1238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15900" y="9276711"/>
              <a:ext cx="5372100" cy="10096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80975" y="0"/>
            <a:ext cx="18468975" cy="10287000"/>
            <a:chOff x="-180975" y="0"/>
            <a:chExt cx="1846897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646420" cy="5343525"/>
            </a:xfrm>
            <a:custGeom>
              <a:avLst/>
              <a:gdLst/>
              <a:ahLst/>
              <a:cxnLst/>
              <a:rect l="l" t="t" r="r" b="b"/>
              <a:pathLst>
                <a:path w="5646420" h="5343525">
                  <a:moveTo>
                    <a:pt x="4393311" y="0"/>
                  </a:moveTo>
                  <a:lnTo>
                    <a:pt x="0" y="0"/>
                  </a:lnTo>
                  <a:lnTo>
                    <a:pt x="0" y="4697476"/>
                  </a:lnTo>
                  <a:lnTo>
                    <a:pt x="236880" y="5104638"/>
                  </a:lnTo>
                  <a:lnTo>
                    <a:pt x="264807" y="5147310"/>
                  </a:lnTo>
                  <a:lnTo>
                    <a:pt x="296710" y="5186299"/>
                  </a:lnTo>
                  <a:lnTo>
                    <a:pt x="332219" y="5221478"/>
                  </a:lnTo>
                  <a:lnTo>
                    <a:pt x="371005" y="5252593"/>
                  </a:lnTo>
                  <a:lnTo>
                    <a:pt x="412686" y="5279517"/>
                  </a:lnTo>
                  <a:lnTo>
                    <a:pt x="456933" y="5301996"/>
                  </a:lnTo>
                  <a:lnTo>
                    <a:pt x="503364" y="5319903"/>
                  </a:lnTo>
                  <a:lnTo>
                    <a:pt x="551637" y="5332857"/>
                  </a:lnTo>
                  <a:lnTo>
                    <a:pt x="601408" y="5340858"/>
                  </a:lnTo>
                  <a:lnTo>
                    <a:pt x="652297" y="5343525"/>
                  </a:lnTo>
                  <a:lnTo>
                    <a:pt x="3662553" y="5343525"/>
                  </a:lnTo>
                  <a:lnTo>
                    <a:pt x="3713479" y="5340858"/>
                  </a:lnTo>
                  <a:lnTo>
                    <a:pt x="3763137" y="5332857"/>
                  </a:lnTo>
                  <a:lnTo>
                    <a:pt x="3811397" y="5319903"/>
                  </a:lnTo>
                  <a:lnTo>
                    <a:pt x="3857879" y="5301996"/>
                  </a:lnTo>
                  <a:lnTo>
                    <a:pt x="3902075" y="5279517"/>
                  </a:lnTo>
                  <a:lnTo>
                    <a:pt x="3943858" y="5252593"/>
                  </a:lnTo>
                  <a:lnTo>
                    <a:pt x="3982592" y="5221478"/>
                  </a:lnTo>
                  <a:lnTo>
                    <a:pt x="4018153" y="5186299"/>
                  </a:lnTo>
                  <a:lnTo>
                    <a:pt x="4050029" y="5147310"/>
                  </a:lnTo>
                  <a:lnTo>
                    <a:pt x="4077970" y="5104638"/>
                  </a:lnTo>
                  <a:lnTo>
                    <a:pt x="5581396" y="2520188"/>
                  </a:lnTo>
                  <a:lnTo>
                    <a:pt x="5604637" y="2474849"/>
                  </a:lnTo>
                  <a:lnTo>
                    <a:pt x="5622671" y="2427985"/>
                  </a:lnTo>
                  <a:lnTo>
                    <a:pt x="5635625" y="2379726"/>
                  </a:lnTo>
                  <a:lnTo>
                    <a:pt x="5643245" y="2330704"/>
                  </a:lnTo>
                  <a:lnTo>
                    <a:pt x="5645912" y="2281174"/>
                  </a:lnTo>
                  <a:lnTo>
                    <a:pt x="5643245" y="2231771"/>
                  </a:lnTo>
                  <a:lnTo>
                    <a:pt x="5635625" y="2182749"/>
                  </a:lnTo>
                  <a:lnTo>
                    <a:pt x="5622671" y="2134489"/>
                  </a:lnTo>
                  <a:lnTo>
                    <a:pt x="5604637" y="2087626"/>
                  </a:lnTo>
                  <a:lnTo>
                    <a:pt x="5581396" y="2042286"/>
                  </a:lnTo>
                  <a:lnTo>
                    <a:pt x="4393311" y="0"/>
                  </a:lnTo>
                  <a:close/>
                </a:path>
              </a:pathLst>
            </a:custGeom>
            <a:solidFill>
              <a:srgbClr val="E0C5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114925"/>
              <a:ext cx="6865620" cy="5172075"/>
            </a:xfrm>
            <a:custGeom>
              <a:avLst/>
              <a:gdLst/>
              <a:ahLst/>
              <a:cxnLst/>
              <a:rect l="l" t="t" r="r" b="b"/>
              <a:pathLst>
                <a:path w="6865620" h="5172075">
                  <a:moveTo>
                    <a:pt x="4576953" y="0"/>
                  </a:moveTo>
                  <a:lnTo>
                    <a:pt x="957008" y="0"/>
                  </a:lnTo>
                  <a:lnTo>
                    <a:pt x="906132" y="2666"/>
                  </a:lnTo>
                  <a:lnTo>
                    <a:pt x="856386" y="10667"/>
                  </a:lnTo>
                  <a:lnTo>
                    <a:pt x="808126" y="23622"/>
                  </a:lnTo>
                  <a:lnTo>
                    <a:pt x="761707" y="41401"/>
                  </a:lnTo>
                  <a:lnTo>
                    <a:pt x="717486" y="63880"/>
                  </a:lnTo>
                  <a:lnTo>
                    <a:pt x="675817" y="90804"/>
                  </a:lnTo>
                  <a:lnTo>
                    <a:pt x="637044" y="121792"/>
                  </a:lnTo>
                  <a:lnTo>
                    <a:pt x="601548" y="156972"/>
                  </a:lnTo>
                  <a:lnTo>
                    <a:pt x="569658" y="195961"/>
                  </a:lnTo>
                  <a:lnTo>
                    <a:pt x="541743" y="238505"/>
                  </a:lnTo>
                  <a:lnTo>
                    <a:pt x="0" y="1168527"/>
                  </a:lnTo>
                  <a:lnTo>
                    <a:pt x="0" y="5172074"/>
                  </a:lnTo>
                  <a:lnTo>
                    <a:pt x="6013069" y="5172074"/>
                  </a:lnTo>
                  <a:lnTo>
                    <a:pt x="6800723" y="3819905"/>
                  </a:lnTo>
                  <a:lnTo>
                    <a:pt x="6823964" y="3774694"/>
                  </a:lnTo>
                  <a:lnTo>
                    <a:pt x="6841871" y="3727830"/>
                  </a:lnTo>
                  <a:lnTo>
                    <a:pt x="6854825" y="3679698"/>
                  </a:lnTo>
                  <a:lnTo>
                    <a:pt x="6862572" y="3630803"/>
                  </a:lnTo>
                  <a:lnTo>
                    <a:pt x="6865111" y="3581400"/>
                  </a:lnTo>
                  <a:lnTo>
                    <a:pt x="6862572" y="3531997"/>
                  </a:lnTo>
                  <a:lnTo>
                    <a:pt x="6854825" y="3483102"/>
                  </a:lnTo>
                  <a:lnTo>
                    <a:pt x="6841871" y="3434969"/>
                  </a:lnTo>
                  <a:lnTo>
                    <a:pt x="6823964" y="3388105"/>
                  </a:lnTo>
                  <a:lnTo>
                    <a:pt x="6800723" y="3342894"/>
                  </a:lnTo>
                  <a:lnTo>
                    <a:pt x="4992243" y="238505"/>
                  </a:lnTo>
                  <a:lnTo>
                    <a:pt x="4964303" y="195961"/>
                  </a:lnTo>
                  <a:lnTo>
                    <a:pt x="4932426" y="156972"/>
                  </a:lnTo>
                  <a:lnTo>
                    <a:pt x="4896993" y="121792"/>
                  </a:lnTo>
                  <a:lnTo>
                    <a:pt x="4858131" y="90804"/>
                  </a:lnTo>
                  <a:lnTo>
                    <a:pt x="4816475" y="63880"/>
                  </a:lnTo>
                  <a:lnTo>
                    <a:pt x="4772279" y="41401"/>
                  </a:lnTo>
                  <a:lnTo>
                    <a:pt x="4725797" y="23622"/>
                  </a:lnTo>
                  <a:lnTo>
                    <a:pt x="4677537" y="10667"/>
                  </a:lnTo>
                  <a:lnTo>
                    <a:pt x="4627880" y="2666"/>
                  </a:lnTo>
                  <a:lnTo>
                    <a:pt x="4576953" y="0"/>
                  </a:lnTo>
                  <a:close/>
                </a:path>
              </a:pathLst>
            </a:custGeom>
            <a:solidFill>
              <a:srgbClr val="FFD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95374"/>
              <a:ext cx="6153277" cy="71056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761" y="1595374"/>
              <a:ext cx="6148705" cy="7106284"/>
            </a:xfrm>
            <a:custGeom>
              <a:avLst/>
              <a:gdLst/>
              <a:ahLst/>
              <a:cxnLst/>
              <a:rect l="l" t="t" r="r" b="b"/>
              <a:pathLst>
                <a:path w="6148705" h="7106284">
                  <a:moveTo>
                    <a:pt x="0" y="6879844"/>
                  </a:moveTo>
                  <a:lnTo>
                    <a:pt x="44492" y="6922515"/>
                  </a:lnTo>
                  <a:lnTo>
                    <a:pt x="81825" y="6952996"/>
                  </a:lnTo>
                  <a:lnTo>
                    <a:pt x="120984" y="6980936"/>
                  </a:lnTo>
                  <a:lnTo>
                    <a:pt x="161836" y="7006336"/>
                  </a:lnTo>
                  <a:lnTo>
                    <a:pt x="204241" y="7028942"/>
                  </a:lnTo>
                  <a:lnTo>
                    <a:pt x="248056" y="7048881"/>
                  </a:lnTo>
                  <a:lnTo>
                    <a:pt x="293167" y="7065899"/>
                  </a:lnTo>
                  <a:lnTo>
                    <a:pt x="339420" y="7080123"/>
                  </a:lnTo>
                  <a:lnTo>
                    <a:pt x="386690" y="7091172"/>
                  </a:lnTo>
                  <a:lnTo>
                    <a:pt x="434848" y="7099300"/>
                  </a:lnTo>
                  <a:lnTo>
                    <a:pt x="483730" y="7104126"/>
                  </a:lnTo>
                  <a:lnTo>
                    <a:pt x="533235" y="7105777"/>
                  </a:lnTo>
                  <a:lnTo>
                    <a:pt x="3781616" y="7105777"/>
                  </a:lnTo>
                  <a:lnTo>
                    <a:pt x="3831146" y="7104126"/>
                  </a:lnTo>
                  <a:lnTo>
                    <a:pt x="3880041" y="7099300"/>
                  </a:lnTo>
                  <a:lnTo>
                    <a:pt x="3928174" y="7091172"/>
                  </a:lnTo>
                  <a:lnTo>
                    <a:pt x="3975418" y="7080123"/>
                  </a:lnTo>
                  <a:lnTo>
                    <a:pt x="4021646" y="7065899"/>
                  </a:lnTo>
                  <a:lnTo>
                    <a:pt x="4066731" y="7048881"/>
                  </a:lnTo>
                  <a:lnTo>
                    <a:pt x="4110546" y="7028942"/>
                  </a:lnTo>
                  <a:lnTo>
                    <a:pt x="4152964" y="7006336"/>
                  </a:lnTo>
                  <a:lnTo>
                    <a:pt x="4193858" y="6980936"/>
                  </a:lnTo>
                  <a:lnTo>
                    <a:pt x="4232974" y="6952996"/>
                  </a:lnTo>
                  <a:lnTo>
                    <a:pt x="4270312" y="6922515"/>
                  </a:lnTo>
                  <a:lnTo>
                    <a:pt x="4305618" y="6889496"/>
                  </a:lnTo>
                  <a:lnTo>
                    <a:pt x="4339019" y="6854190"/>
                  </a:lnTo>
                  <a:lnTo>
                    <a:pt x="4370007" y="6816598"/>
                  </a:lnTo>
                  <a:lnTo>
                    <a:pt x="4398709" y="6776720"/>
                  </a:lnTo>
                  <a:lnTo>
                    <a:pt x="4424871" y="6734683"/>
                  </a:lnTo>
                  <a:lnTo>
                    <a:pt x="6049074" y="3923918"/>
                  </a:lnTo>
                  <a:lnTo>
                    <a:pt x="6072442" y="3880230"/>
                  </a:lnTo>
                  <a:lnTo>
                    <a:pt x="6092635" y="3835527"/>
                  </a:lnTo>
                  <a:lnTo>
                    <a:pt x="6109653" y="3789806"/>
                  </a:lnTo>
                  <a:lnTo>
                    <a:pt x="6123623" y="3743452"/>
                  </a:lnTo>
                  <a:lnTo>
                    <a:pt x="6134545" y="3696335"/>
                  </a:lnTo>
                  <a:lnTo>
                    <a:pt x="6142292" y="3648710"/>
                  </a:lnTo>
                  <a:lnTo>
                    <a:pt x="6146991" y="3600958"/>
                  </a:lnTo>
                  <a:lnTo>
                    <a:pt x="6148515" y="3552825"/>
                  </a:lnTo>
                  <a:lnTo>
                    <a:pt x="6146991" y="3504818"/>
                  </a:lnTo>
                  <a:lnTo>
                    <a:pt x="6142292" y="3457066"/>
                  </a:lnTo>
                  <a:lnTo>
                    <a:pt x="6134545" y="3409441"/>
                  </a:lnTo>
                  <a:lnTo>
                    <a:pt x="6123623" y="3362325"/>
                  </a:lnTo>
                  <a:lnTo>
                    <a:pt x="6109653" y="3315970"/>
                  </a:lnTo>
                  <a:lnTo>
                    <a:pt x="6092635" y="3270250"/>
                  </a:lnTo>
                  <a:lnTo>
                    <a:pt x="6072442" y="3225546"/>
                  </a:lnTo>
                  <a:lnTo>
                    <a:pt x="6049074" y="3181858"/>
                  </a:lnTo>
                  <a:lnTo>
                    <a:pt x="4424871" y="371221"/>
                  </a:lnTo>
                  <a:lnTo>
                    <a:pt x="4398709" y="329183"/>
                  </a:lnTo>
                  <a:lnTo>
                    <a:pt x="4370007" y="289305"/>
                  </a:lnTo>
                  <a:lnTo>
                    <a:pt x="4339019" y="251586"/>
                  </a:lnTo>
                  <a:lnTo>
                    <a:pt x="4305618" y="216280"/>
                  </a:lnTo>
                  <a:lnTo>
                    <a:pt x="4270312" y="183260"/>
                  </a:lnTo>
                  <a:lnTo>
                    <a:pt x="4232974" y="152780"/>
                  </a:lnTo>
                  <a:lnTo>
                    <a:pt x="4193858" y="124841"/>
                  </a:lnTo>
                  <a:lnTo>
                    <a:pt x="4152964" y="99441"/>
                  </a:lnTo>
                  <a:lnTo>
                    <a:pt x="4110546" y="76834"/>
                  </a:lnTo>
                  <a:lnTo>
                    <a:pt x="4066731" y="56896"/>
                  </a:lnTo>
                  <a:lnTo>
                    <a:pt x="4021646" y="39877"/>
                  </a:lnTo>
                  <a:lnTo>
                    <a:pt x="3975418" y="25653"/>
                  </a:lnTo>
                  <a:lnTo>
                    <a:pt x="3928174" y="14604"/>
                  </a:lnTo>
                  <a:lnTo>
                    <a:pt x="3880041" y="6476"/>
                  </a:lnTo>
                  <a:lnTo>
                    <a:pt x="3831146" y="1650"/>
                  </a:lnTo>
                  <a:lnTo>
                    <a:pt x="3781616" y="0"/>
                  </a:lnTo>
                  <a:lnTo>
                    <a:pt x="533235" y="0"/>
                  </a:lnTo>
                  <a:lnTo>
                    <a:pt x="483730" y="1650"/>
                  </a:lnTo>
                  <a:lnTo>
                    <a:pt x="434848" y="6476"/>
                  </a:lnTo>
                  <a:lnTo>
                    <a:pt x="386690" y="14604"/>
                  </a:lnTo>
                  <a:lnTo>
                    <a:pt x="339420" y="25653"/>
                  </a:lnTo>
                  <a:lnTo>
                    <a:pt x="293167" y="39877"/>
                  </a:lnTo>
                  <a:lnTo>
                    <a:pt x="248056" y="56896"/>
                  </a:lnTo>
                  <a:lnTo>
                    <a:pt x="204241" y="76834"/>
                  </a:lnTo>
                  <a:lnTo>
                    <a:pt x="161836" y="99441"/>
                  </a:lnTo>
                  <a:lnTo>
                    <a:pt x="120984" y="124841"/>
                  </a:lnTo>
                  <a:lnTo>
                    <a:pt x="81825" y="152780"/>
                  </a:lnTo>
                  <a:lnTo>
                    <a:pt x="44492" y="183260"/>
                  </a:lnTo>
                  <a:lnTo>
                    <a:pt x="9119" y="216280"/>
                  </a:lnTo>
                  <a:lnTo>
                    <a:pt x="0" y="225932"/>
                  </a:lnTo>
                </a:path>
              </a:pathLst>
            </a:custGeom>
            <a:ln w="3714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5412" y="8406761"/>
              <a:ext cx="1273937" cy="188023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9480" y="0"/>
              <a:ext cx="1415669" cy="21009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124575" y="2105024"/>
              <a:ext cx="1028700" cy="6067425"/>
            </a:xfrm>
            <a:custGeom>
              <a:avLst/>
              <a:gdLst/>
              <a:ahLst/>
              <a:cxnLst/>
              <a:rect l="l" t="t" r="r" b="b"/>
              <a:pathLst>
                <a:path w="1028700" h="6067425">
                  <a:moveTo>
                    <a:pt x="438150" y="214249"/>
                  </a:moveTo>
                  <a:lnTo>
                    <a:pt x="432295" y="165100"/>
                  </a:lnTo>
                  <a:lnTo>
                    <a:pt x="415925" y="120015"/>
                  </a:lnTo>
                  <a:lnTo>
                    <a:pt x="390017" y="80264"/>
                  </a:lnTo>
                  <a:lnTo>
                    <a:pt x="356108" y="47117"/>
                  </a:lnTo>
                  <a:lnTo>
                    <a:pt x="315468" y="21844"/>
                  </a:lnTo>
                  <a:lnTo>
                    <a:pt x="269367" y="5715"/>
                  </a:lnTo>
                  <a:lnTo>
                    <a:pt x="219075" y="0"/>
                  </a:lnTo>
                  <a:lnTo>
                    <a:pt x="168783" y="5715"/>
                  </a:lnTo>
                  <a:lnTo>
                    <a:pt x="122682" y="21844"/>
                  </a:lnTo>
                  <a:lnTo>
                    <a:pt x="82042" y="47117"/>
                  </a:lnTo>
                  <a:lnTo>
                    <a:pt x="48133" y="80264"/>
                  </a:lnTo>
                  <a:lnTo>
                    <a:pt x="22225" y="120015"/>
                  </a:lnTo>
                  <a:lnTo>
                    <a:pt x="5715" y="165100"/>
                  </a:lnTo>
                  <a:lnTo>
                    <a:pt x="0" y="214249"/>
                  </a:lnTo>
                  <a:lnTo>
                    <a:pt x="5715" y="263398"/>
                  </a:lnTo>
                  <a:lnTo>
                    <a:pt x="22225" y="308483"/>
                  </a:lnTo>
                  <a:lnTo>
                    <a:pt x="48133" y="348361"/>
                  </a:lnTo>
                  <a:lnTo>
                    <a:pt x="82042" y="381508"/>
                  </a:lnTo>
                  <a:lnTo>
                    <a:pt x="122682" y="406781"/>
                  </a:lnTo>
                  <a:lnTo>
                    <a:pt x="168783" y="422910"/>
                  </a:lnTo>
                  <a:lnTo>
                    <a:pt x="219075" y="428625"/>
                  </a:lnTo>
                  <a:lnTo>
                    <a:pt x="269367" y="422910"/>
                  </a:lnTo>
                  <a:lnTo>
                    <a:pt x="315468" y="406781"/>
                  </a:lnTo>
                  <a:lnTo>
                    <a:pt x="356108" y="381508"/>
                  </a:lnTo>
                  <a:lnTo>
                    <a:pt x="390017" y="348361"/>
                  </a:lnTo>
                  <a:lnTo>
                    <a:pt x="415925" y="308483"/>
                  </a:lnTo>
                  <a:lnTo>
                    <a:pt x="432295" y="263398"/>
                  </a:lnTo>
                  <a:lnTo>
                    <a:pt x="438150" y="214249"/>
                  </a:lnTo>
                  <a:close/>
                </a:path>
                <a:path w="1028700" h="6067425">
                  <a:moveTo>
                    <a:pt x="1028700" y="5848350"/>
                  </a:moveTo>
                  <a:lnTo>
                    <a:pt x="1022985" y="5798058"/>
                  </a:lnTo>
                  <a:lnTo>
                    <a:pt x="1006856" y="5751957"/>
                  </a:lnTo>
                  <a:lnTo>
                    <a:pt x="981583" y="5711317"/>
                  </a:lnTo>
                  <a:lnTo>
                    <a:pt x="948436" y="5677408"/>
                  </a:lnTo>
                  <a:lnTo>
                    <a:pt x="908558" y="5651500"/>
                  </a:lnTo>
                  <a:lnTo>
                    <a:pt x="863473" y="5635117"/>
                  </a:lnTo>
                  <a:lnTo>
                    <a:pt x="814451" y="5629275"/>
                  </a:lnTo>
                  <a:lnTo>
                    <a:pt x="765302" y="5635117"/>
                  </a:lnTo>
                  <a:lnTo>
                    <a:pt x="720217" y="5651500"/>
                  </a:lnTo>
                  <a:lnTo>
                    <a:pt x="680339" y="5677408"/>
                  </a:lnTo>
                  <a:lnTo>
                    <a:pt x="647192" y="5711317"/>
                  </a:lnTo>
                  <a:lnTo>
                    <a:pt x="621919" y="5751957"/>
                  </a:lnTo>
                  <a:lnTo>
                    <a:pt x="605663" y="5798058"/>
                  </a:lnTo>
                  <a:lnTo>
                    <a:pt x="600075" y="5848350"/>
                  </a:lnTo>
                  <a:lnTo>
                    <a:pt x="605663" y="5898642"/>
                  </a:lnTo>
                  <a:lnTo>
                    <a:pt x="621919" y="5944743"/>
                  </a:lnTo>
                  <a:lnTo>
                    <a:pt x="647192" y="5985383"/>
                  </a:lnTo>
                  <a:lnTo>
                    <a:pt x="680339" y="6019292"/>
                  </a:lnTo>
                  <a:lnTo>
                    <a:pt x="720217" y="6045200"/>
                  </a:lnTo>
                  <a:lnTo>
                    <a:pt x="765302" y="6061583"/>
                  </a:lnTo>
                  <a:lnTo>
                    <a:pt x="814451" y="6067425"/>
                  </a:lnTo>
                  <a:lnTo>
                    <a:pt x="863473" y="6061583"/>
                  </a:lnTo>
                  <a:lnTo>
                    <a:pt x="908558" y="6045200"/>
                  </a:lnTo>
                  <a:lnTo>
                    <a:pt x="948436" y="6019292"/>
                  </a:lnTo>
                  <a:lnTo>
                    <a:pt x="981583" y="5985383"/>
                  </a:lnTo>
                  <a:lnTo>
                    <a:pt x="1006856" y="5944743"/>
                  </a:lnTo>
                  <a:lnTo>
                    <a:pt x="1022985" y="5898642"/>
                  </a:lnTo>
                  <a:lnTo>
                    <a:pt x="1028700" y="5848350"/>
                  </a:lnTo>
                  <a:close/>
                </a:path>
              </a:pathLst>
            </a:custGeom>
            <a:solidFill>
              <a:srgbClr val="E0C5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8088" y="9171558"/>
              <a:ext cx="167716" cy="17354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36821" y="9171558"/>
              <a:ext cx="167703" cy="17354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08855" y="9171584"/>
              <a:ext cx="167703" cy="1735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78856" y="9172664"/>
              <a:ext cx="165557" cy="17132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6446" y="9171558"/>
              <a:ext cx="167716" cy="17354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9488" y="942022"/>
              <a:ext cx="167716" cy="17354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8296" y="941895"/>
              <a:ext cx="167703" cy="17354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0343" y="942022"/>
              <a:ext cx="167703" cy="17354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0307" y="943102"/>
              <a:ext cx="165557" cy="1713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7896" y="942022"/>
              <a:ext cx="167716" cy="17354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53200" y="6305550"/>
              <a:ext cx="11734800" cy="70485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83222" y="3839959"/>
              <a:ext cx="77623" cy="8319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62038" y="3839959"/>
              <a:ext cx="77867" cy="8319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40600" y="3839959"/>
              <a:ext cx="77881" cy="8319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19415" y="3839959"/>
              <a:ext cx="77881" cy="8319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98104" y="3839959"/>
              <a:ext cx="77881" cy="8319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76921" y="3839959"/>
              <a:ext cx="77881" cy="8319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99148" y="3965562"/>
              <a:ext cx="77873" cy="8319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77837" y="3965562"/>
              <a:ext cx="77873" cy="8319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56652" y="3965562"/>
              <a:ext cx="77848" cy="8319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35468" y="3965562"/>
              <a:ext cx="77881" cy="8319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14285" y="3965562"/>
              <a:ext cx="77881" cy="8319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92847" y="3965562"/>
              <a:ext cx="77881" cy="8319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88555" y="4068557"/>
              <a:ext cx="77873" cy="8319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67244" y="4068557"/>
              <a:ext cx="77863" cy="8319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46061" y="4068557"/>
              <a:ext cx="77848" cy="8319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24876" y="4068557"/>
              <a:ext cx="77881" cy="8319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03439" y="4068557"/>
              <a:ext cx="77881" cy="8319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82254" y="4068557"/>
              <a:ext cx="77881" cy="8319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915899" y="9277345"/>
              <a:ext cx="5372100" cy="100965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3185521" y="6526656"/>
              <a:ext cx="4993005" cy="338455"/>
            </a:xfrm>
            <a:custGeom>
              <a:avLst/>
              <a:gdLst/>
              <a:ahLst/>
              <a:cxnLst/>
              <a:rect l="l" t="t" r="r" b="b"/>
              <a:pathLst>
                <a:path w="4993005" h="338454">
                  <a:moveTo>
                    <a:pt x="86106" y="5588"/>
                  </a:moveTo>
                  <a:lnTo>
                    <a:pt x="0" y="5588"/>
                  </a:lnTo>
                  <a:lnTo>
                    <a:pt x="0" y="332867"/>
                  </a:lnTo>
                  <a:lnTo>
                    <a:pt x="86106" y="332867"/>
                  </a:lnTo>
                  <a:lnTo>
                    <a:pt x="86106" y="5588"/>
                  </a:lnTo>
                  <a:close/>
                </a:path>
                <a:path w="4993005" h="338454">
                  <a:moveTo>
                    <a:pt x="459359" y="5588"/>
                  </a:moveTo>
                  <a:lnTo>
                    <a:pt x="346456" y="5588"/>
                  </a:lnTo>
                  <a:lnTo>
                    <a:pt x="303149" y="204724"/>
                  </a:lnTo>
                  <a:lnTo>
                    <a:pt x="276580" y="83312"/>
                  </a:lnTo>
                  <a:lnTo>
                    <a:pt x="259588" y="5588"/>
                  </a:lnTo>
                  <a:lnTo>
                    <a:pt x="146558" y="5588"/>
                  </a:lnTo>
                  <a:lnTo>
                    <a:pt x="146558" y="332867"/>
                  </a:lnTo>
                  <a:lnTo>
                    <a:pt x="216916" y="332867"/>
                  </a:lnTo>
                  <a:lnTo>
                    <a:pt x="216916" y="83312"/>
                  </a:lnTo>
                  <a:lnTo>
                    <a:pt x="271018" y="332867"/>
                  </a:lnTo>
                  <a:lnTo>
                    <a:pt x="334772" y="332867"/>
                  </a:lnTo>
                  <a:lnTo>
                    <a:pt x="362610" y="204724"/>
                  </a:lnTo>
                  <a:lnTo>
                    <a:pt x="389001" y="83312"/>
                  </a:lnTo>
                  <a:lnTo>
                    <a:pt x="389001" y="332867"/>
                  </a:lnTo>
                  <a:lnTo>
                    <a:pt x="459359" y="332867"/>
                  </a:lnTo>
                  <a:lnTo>
                    <a:pt x="459359" y="83312"/>
                  </a:lnTo>
                  <a:lnTo>
                    <a:pt x="459359" y="5588"/>
                  </a:lnTo>
                  <a:close/>
                </a:path>
                <a:path w="4993005" h="338454">
                  <a:moveTo>
                    <a:pt x="750443" y="106045"/>
                  </a:moveTo>
                  <a:lnTo>
                    <a:pt x="744626" y="63373"/>
                  </a:lnTo>
                  <a:lnTo>
                    <a:pt x="714095" y="20332"/>
                  </a:lnTo>
                  <a:lnTo>
                    <a:pt x="666750" y="6311"/>
                  </a:lnTo>
                  <a:lnTo>
                    <a:pt x="666750" y="108966"/>
                  </a:lnTo>
                  <a:lnTo>
                    <a:pt x="666127" y="116522"/>
                  </a:lnTo>
                  <a:lnTo>
                    <a:pt x="633260" y="144526"/>
                  </a:lnTo>
                  <a:lnTo>
                    <a:pt x="621792" y="145161"/>
                  </a:lnTo>
                  <a:lnTo>
                    <a:pt x="600710" y="145161"/>
                  </a:lnTo>
                  <a:lnTo>
                    <a:pt x="600710" y="72136"/>
                  </a:lnTo>
                  <a:lnTo>
                    <a:pt x="625221" y="72136"/>
                  </a:lnTo>
                  <a:lnTo>
                    <a:pt x="661809" y="88455"/>
                  </a:lnTo>
                  <a:lnTo>
                    <a:pt x="666750" y="108966"/>
                  </a:lnTo>
                  <a:lnTo>
                    <a:pt x="666750" y="6311"/>
                  </a:lnTo>
                  <a:lnTo>
                    <a:pt x="657225" y="5588"/>
                  </a:lnTo>
                  <a:lnTo>
                    <a:pt x="514350" y="5588"/>
                  </a:lnTo>
                  <a:lnTo>
                    <a:pt x="514350" y="332867"/>
                  </a:lnTo>
                  <a:lnTo>
                    <a:pt x="600710" y="332867"/>
                  </a:lnTo>
                  <a:lnTo>
                    <a:pt x="600710" y="211455"/>
                  </a:lnTo>
                  <a:lnTo>
                    <a:pt x="647827" y="211455"/>
                  </a:lnTo>
                  <a:lnTo>
                    <a:pt x="693051" y="204495"/>
                  </a:lnTo>
                  <a:lnTo>
                    <a:pt x="725043" y="183515"/>
                  </a:lnTo>
                  <a:lnTo>
                    <a:pt x="744067" y="150215"/>
                  </a:lnTo>
                  <a:lnTo>
                    <a:pt x="748830" y="129527"/>
                  </a:lnTo>
                  <a:lnTo>
                    <a:pt x="750443" y="106045"/>
                  </a:lnTo>
                  <a:close/>
                </a:path>
                <a:path w="4993005" h="338454">
                  <a:moveTo>
                    <a:pt x="1072553" y="165481"/>
                  </a:moveTo>
                  <a:lnTo>
                    <a:pt x="1070279" y="129438"/>
                  </a:lnTo>
                  <a:lnTo>
                    <a:pt x="1063218" y="96545"/>
                  </a:lnTo>
                  <a:lnTo>
                    <a:pt x="1054989" y="76581"/>
                  </a:lnTo>
                  <a:lnTo>
                    <a:pt x="1051471" y="68046"/>
                  </a:lnTo>
                  <a:lnTo>
                    <a:pt x="1035050" y="43942"/>
                  </a:lnTo>
                  <a:lnTo>
                    <a:pt x="1014222" y="24701"/>
                  </a:lnTo>
                  <a:lnTo>
                    <a:pt x="989469" y="10972"/>
                  </a:lnTo>
                  <a:lnTo>
                    <a:pt x="986663" y="10172"/>
                  </a:lnTo>
                  <a:lnTo>
                    <a:pt x="986663" y="165481"/>
                  </a:lnTo>
                  <a:lnTo>
                    <a:pt x="985710" y="190817"/>
                  </a:lnTo>
                  <a:lnTo>
                    <a:pt x="982853" y="211950"/>
                  </a:lnTo>
                  <a:lnTo>
                    <a:pt x="978166" y="228587"/>
                  </a:lnTo>
                  <a:lnTo>
                    <a:pt x="978090" y="228866"/>
                  </a:lnTo>
                  <a:lnTo>
                    <a:pt x="941590" y="261442"/>
                  </a:lnTo>
                  <a:lnTo>
                    <a:pt x="928497" y="262763"/>
                  </a:lnTo>
                  <a:lnTo>
                    <a:pt x="915974" y="261442"/>
                  </a:lnTo>
                  <a:lnTo>
                    <a:pt x="915822" y="261442"/>
                  </a:lnTo>
                  <a:lnTo>
                    <a:pt x="879106" y="228587"/>
                  </a:lnTo>
                  <a:lnTo>
                    <a:pt x="870331" y="169926"/>
                  </a:lnTo>
                  <a:lnTo>
                    <a:pt x="871308" y="146672"/>
                  </a:lnTo>
                  <a:lnTo>
                    <a:pt x="886079" y="98298"/>
                  </a:lnTo>
                  <a:lnTo>
                    <a:pt x="927862" y="76581"/>
                  </a:lnTo>
                  <a:lnTo>
                    <a:pt x="940917" y="77939"/>
                  </a:lnTo>
                  <a:lnTo>
                    <a:pt x="940752" y="77939"/>
                  </a:lnTo>
                  <a:lnTo>
                    <a:pt x="952398" y="82016"/>
                  </a:lnTo>
                  <a:lnTo>
                    <a:pt x="952271" y="82016"/>
                  </a:lnTo>
                  <a:lnTo>
                    <a:pt x="962164" y="88582"/>
                  </a:lnTo>
                  <a:lnTo>
                    <a:pt x="970788" y="97917"/>
                  </a:lnTo>
                  <a:lnTo>
                    <a:pt x="977709" y="110147"/>
                  </a:lnTo>
                  <a:lnTo>
                    <a:pt x="982675" y="125463"/>
                  </a:lnTo>
                  <a:lnTo>
                    <a:pt x="985659" y="143916"/>
                  </a:lnTo>
                  <a:lnTo>
                    <a:pt x="986663" y="165481"/>
                  </a:lnTo>
                  <a:lnTo>
                    <a:pt x="986663" y="10172"/>
                  </a:lnTo>
                  <a:lnTo>
                    <a:pt x="960894" y="2794"/>
                  </a:lnTo>
                  <a:lnTo>
                    <a:pt x="961301" y="2794"/>
                  </a:lnTo>
                  <a:lnTo>
                    <a:pt x="927989" y="0"/>
                  </a:lnTo>
                  <a:lnTo>
                    <a:pt x="867676" y="11163"/>
                  </a:lnTo>
                  <a:lnTo>
                    <a:pt x="822325" y="44704"/>
                  </a:lnTo>
                  <a:lnTo>
                    <a:pt x="793965" y="97917"/>
                  </a:lnTo>
                  <a:lnTo>
                    <a:pt x="784352" y="169418"/>
                  </a:lnTo>
                  <a:lnTo>
                    <a:pt x="785279" y="190817"/>
                  </a:lnTo>
                  <a:lnTo>
                    <a:pt x="785368" y="192963"/>
                  </a:lnTo>
                  <a:lnTo>
                    <a:pt x="785418" y="194144"/>
                  </a:lnTo>
                  <a:lnTo>
                    <a:pt x="785533" y="196900"/>
                  </a:lnTo>
                  <a:lnTo>
                    <a:pt x="789127" y="221996"/>
                  </a:lnTo>
                  <a:lnTo>
                    <a:pt x="803529" y="265049"/>
                  </a:lnTo>
                  <a:lnTo>
                    <a:pt x="825588" y="298030"/>
                  </a:lnTo>
                  <a:lnTo>
                    <a:pt x="869937" y="328549"/>
                  </a:lnTo>
                  <a:lnTo>
                    <a:pt x="908888" y="337362"/>
                  </a:lnTo>
                  <a:lnTo>
                    <a:pt x="931418" y="338455"/>
                  </a:lnTo>
                  <a:lnTo>
                    <a:pt x="953604" y="337172"/>
                  </a:lnTo>
                  <a:lnTo>
                    <a:pt x="992276" y="326936"/>
                  </a:lnTo>
                  <a:lnTo>
                    <a:pt x="1036104" y="293535"/>
                  </a:lnTo>
                  <a:lnTo>
                    <a:pt x="1055128" y="262763"/>
                  </a:lnTo>
                  <a:lnTo>
                    <a:pt x="1056132" y="260858"/>
                  </a:lnTo>
                  <a:lnTo>
                    <a:pt x="1063307" y="241198"/>
                  </a:lnTo>
                  <a:lnTo>
                    <a:pt x="1068476" y="218960"/>
                  </a:lnTo>
                  <a:lnTo>
                    <a:pt x="1071587" y="194144"/>
                  </a:lnTo>
                  <a:lnTo>
                    <a:pt x="1072515" y="169926"/>
                  </a:lnTo>
                  <a:lnTo>
                    <a:pt x="1072553" y="165481"/>
                  </a:lnTo>
                  <a:close/>
                </a:path>
                <a:path w="4993005" h="338454">
                  <a:moveTo>
                    <a:pt x="1394587" y="332867"/>
                  </a:moveTo>
                  <a:lnTo>
                    <a:pt x="1352931" y="237998"/>
                  </a:lnTo>
                  <a:lnTo>
                    <a:pt x="1350899" y="233299"/>
                  </a:lnTo>
                  <a:lnTo>
                    <a:pt x="1346835" y="226441"/>
                  </a:lnTo>
                  <a:lnTo>
                    <a:pt x="1334897" y="208915"/>
                  </a:lnTo>
                  <a:lnTo>
                    <a:pt x="1330325" y="203200"/>
                  </a:lnTo>
                  <a:lnTo>
                    <a:pt x="1327150" y="200533"/>
                  </a:lnTo>
                  <a:lnTo>
                    <a:pt x="1326464" y="200025"/>
                  </a:lnTo>
                  <a:lnTo>
                    <a:pt x="1323098" y="197497"/>
                  </a:lnTo>
                  <a:lnTo>
                    <a:pt x="1318018" y="194462"/>
                  </a:lnTo>
                  <a:lnTo>
                    <a:pt x="1311910" y="191452"/>
                  </a:lnTo>
                  <a:lnTo>
                    <a:pt x="1304798" y="188468"/>
                  </a:lnTo>
                  <a:lnTo>
                    <a:pt x="1313840" y="185737"/>
                  </a:lnTo>
                  <a:lnTo>
                    <a:pt x="1350340" y="161315"/>
                  </a:lnTo>
                  <a:lnTo>
                    <a:pt x="1364259" y="138176"/>
                  </a:lnTo>
                  <a:lnTo>
                    <a:pt x="1366405" y="133083"/>
                  </a:lnTo>
                  <a:lnTo>
                    <a:pt x="1369504" y="121793"/>
                  </a:lnTo>
                  <a:lnTo>
                    <a:pt x="1371358" y="109562"/>
                  </a:lnTo>
                  <a:lnTo>
                    <a:pt x="1371942" y="97078"/>
                  </a:lnTo>
                  <a:lnTo>
                    <a:pt x="1371981" y="96393"/>
                  </a:lnTo>
                  <a:lnTo>
                    <a:pt x="1371168" y="81368"/>
                  </a:lnTo>
                  <a:lnTo>
                    <a:pt x="1369555" y="72174"/>
                  </a:lnTo>
                  <a:lnTo>
                    <a:pt x="1369453" y="71628"/>
                  </a:lnTo>
                  <a:lnTo>
                    <a:pt x="1368729" y="67538"/>
                  </a:lnTo>
                  <a:lnTo>
                    <a:pt x="1344066" y="25133"/>
                  </a:lnTo>
                  <a:lnTo>
                    <a:pt x="1299298" y="7594"/>
                  </a:lnTo>
                  <a:lnTo>
                    <a:pt x="1285621" y="6350"/>
                  </a:lnTo>
                  <a:lnTo>
                    <a:pt x="1285621" y="104521"/>
                  </a:lnTo>
                  <a:lnTo>
                    <a:pt x="1285621" y="111633"/>
                  </a:lnTo>
                  <a:lnTo>
                    <a:pt x="1283843" y="117983"/>
                  </a:lnTo>
                  <a:lnTo>
                    <a:pt x="1280160" y="123444"/>
                  </a:lnTo>
                  <a:lnTo>
                    <a:pt x="1276604" y="129032"/>
                  </a:lnTo>
                  <a:lnTo>
                    <a:pt x="1271905" y="132334"/>
                  </a:lnTo>
                  <a:lnTo>
                    <a:pt x="1255014" y="136652"/>
                  </a:lnTo>
                  <a:lnTo>
                    <a:pt x="1247394" y="138176"/>
                  </a:lnTo>
                  <a:lnTo>
                    <a:pt x="1207262" y="138176"/>
                  </a:lnTo>
                  <a:lnTo>
                    <a:pt x="1207262" y="71628"/>
                  </a:lnTo>
                  <a:lnTo>
                    <a:pt x="1244981" y="71628"/>
                  </a:lnTo>
                  <a:lnTo>
                    <a:pt x="1280845" y="84886"/>
                  </a:lnTo>
                  <a:lnTo>
                    <a:pt x="1285621" y="104521"/>
                  </a:lnTo>
                  <a:lnTo>
                    <a:pt x="1285621" y="6350"/>
                  </a:lnTo>
                  <a:lnTo>
                    <a:pt x="1282890" y="6096"/>
                  </a:lnTo>
                  <a:lnTo>
                    <a:pt x="1264158" y="5588"/>
                  </a:lnTo>
                  <a:lnTo>
                    <a:pt x="1120902" y="5588"/>
                  </a:lnTo>
                  <a:lnTo>
                    <a:pt x="1120902" y="332867"/>
                  </a:lnTo>
                  <a:lnTo>
                    <a:pt x="1207262" y="332867"/>
                  </a:lnTo>
                  <a:lnTo>
                    <a:pt x="1207262" y="200025"/>
                  </a:lnTo>
                  <a:lnTo>
                    <a:pt x="1222629" y="200025"/>
                  </a:lnTo>
                  <a:lnTo>
                    <a:pt x="1251458" y="232791"/>
                  </a:lnTo>
                  <a:lnTo>
                    <a:pt x="1297432" y="332867"/>
                  </a:lnTo>
                  <a:lnTo>
                    <a:pt x="1394587" y="332867"/>
                  </a:lnTo>
                  <a:close/>
                </a:path>
                <a:path w="4993005" h="338454">
                  <a:moveTo>
                    <a:pt x="1663319" y="5588"/>
                  </a:moveTo>
                  <a:lnTo>
                    <a:pt x="1401953" y="5588"/>
                  </a:lnTo>
                  <a:lnTo>
                    <a:pt x="1401953" y="86360"/>
                  </a:lnTo>
                  <a:lnTo>
                    <a:pt x="1489710" y="86360"/>
                  </a:lnTo>
                  <a:lnTo>
                    <a:pt x="1489710" y="332867"/>
                  </a:lnTo>
                  <a:lnTo>
                    <a:pt x="1575562" y="332867"/>
                  </a:lnTo>
                  <a:lnTo>
                    <a:pt x="1575562" y="86360"/>
                  </a:lnTo>
                  <a:lnTo>
                    <a:pt x="1663319" y="86360"/>
                  </a:lnTo>
                  <a:lnTo>
                    <a:pt x="1663319" y="5588"/>
                  </a:lnTo>
                  <a:close/>
                </a:path>
                <a:path w="4993005" h="338454">
                  <a:moveTo>
                    <a:pt x="1976882" y="332867"/>
                  </a:moveTo>
                  <a:lnTo>
                    <a:pt x="1959635" y="278892"/>
                  </a:lnTo>
                  <a:lnTo>
                    <a:pt x="1937004" y="208026"/>
                  </a:lnTo>
                  <a:lnTo>
                    <a:pt x="1899450" y="90424"/>
                  </a:lnTo>
                  <a:lnTo>
                    <a:pt x="1872361" y="5588"/>
                  </a:lnTo>
                  <a:lnTo>
                    <a:pt x="1855089" y="5588"/>
                  </a:lnTo>
                  <a:lnTo>
                    <a:pt x="1855089" y="208026"/>
                  </a:lnTo>
                  <a:lnTo>
                    <a:pt x="1794002" y="208026"/>
                  </a:lnTo>
                  <a:lnTo>
                    <a:pt x="1824482" y="90424"/>
                  </a:lnTo>
                  <a:lnTo>
                    <a:pt x="1855089" y="208026"/>
                  </a:lnTo>
                  <a:lnTo>
                    <a:pt x="1855089" y="5588"/>
                  </a:lnTo>
                  <a:lnTo>
                    <a:pt x="1778635" y="5588"/>
                  </a:lnTo>
                  <a:lnTo>
                    <a:pt x="1673987" y="332867"/>
                  </a:lnTo>
                  <a:lnTo>
                    <a:pt x="1761871" y="332867"/>
                  </a:lnTo>
                  <a:lnTo>
                    <a:pt x="1775333" y="278892"/>
                  </a:lnTo>
                  <a:lnTo>
                    <a:pt x="1872996" y="278892"/>
                  </a:lnTo>
                  <a:lnTo>
                    <a:pt x="1886839" y="332867"/>
                  </a:lnTo>
                  <a:lnTo>
                    <a:pt x="1976882" y="332867"/>
                  </a:lnTo>
                  <a:close/>
                </a:path>
                <a:path w="4993005" h="338454">
                  <a:moveTo>
                    <a:pt x="2271776" y="5588"/>
                  </a:moveTo>
                  <a:lnTo>
                    <a:pt x="2190750" y="5588"/>
                  </a:lnTo>
                  <a:lnTo>
                    <a:pt x="2190750" y="186690"/>
                  </a:lnTo>
                  <a:lnTo>
                    <a:pt x="2171369" y="153162"/>
                  </a:lnTo>
                  <a:lnTo>
                    <a:pt x="2086102" y="5588"/>
                  </a:lnTo>
                  <a:lnTo>
                    <a:pt x="2005838" y="5588"/>
                  </a:lnTo>
                  <a:lnTo>
                    <a:pt x="2005838" y="332867"/>
                  </a:lnTo>
                  <a:lnTo>
                    <a:pt x="2086610" y="332867"/>
                  </a:lnTo>
                  <a:lnTo>
                    <a:pt x="2086610" y="153162"/>
                  </a:lnTo>
                  <a:lnTo>
                    <a:pt x="2190750" y="332867"/>
                  </a:lnTo>
                  <a:lnTo>
                    <a:pt x="2271776" y="332867"/>
                  </a:lnTo>
                  <a:lnTo>
                    <a:pt x="2271776" y="186690"/>
                  </a:lnTo>
                  <a:lnTo>
                    <a:pt x="2271776" y="5588"/>
                  </a:lnTo>
                  <a:close/>
                </a:path>
                <a:path w="4993005" h="338454">
                  <a:moveTo>
                    <a:pt x="2588895" y="225679"/>
                  </a:moveTo>
                  <a:lnTo>
                    <a:pt x="2513457" y="198882"/>
                  </a:lnTo>
                  <a:lnTo>
                    <a:pt x="2510218" y="213487"/>
                  </a:lnTo>
                  <a:lnTo>
                    <a:pt x="2506065" y="226237"/>
                  </a:lnTo>
                  <a:lnTo>
                    <a:pt x="2479560" y="258483"/>
                  </a:lnTo>
                  <a:lnTo>
                    <a:pt x="2457958" y="262509"/>
                  </a:lnTo>
                  <a:lnTo>
                    <a:pt x="2445918" y="261251"/>
                  </a:lnTo>
                  <a:lnTo>
                    <a:pt x="2412288" y="230098"/>
                  </a:lnTo>
                  <a:lnTo>
                    <a:pt x="2404376" y="168402"/>
                  </a:lnTo>
                  <a:lnTo>
                    <a:pt x="2404364" y="167767"/>
                  </a:lnTo>
                  <a:lnTo>
                    <a:pt x="2405100" y="147294"/>
                  </a:lnTo>
                  <a:lnTo>
                    <a:pt x="2407259" y="130175"/>
                  </a:lnTo>
                  <a:lnTo>
                    <a:pt x="2407310" y="129717"/>
                  </a:lnTo>
                  <a:lnTo>
                    <a:pt x="2424811" y="91287"/>
                  </a:lnTo>
                  <a:lnTo>
                    <a:pt x="2461006" y="75692"/>
                  </a:lnTo>
                  <a:lnTo>
                    <a:pt x="2469515" y="75692"/>
                  </a:lnTo>
                  <a:lnTo>
                    <a:pt x="2477389" y="77724"/>
                  </a:lnTo>
                  <a:lnTo>
                    <a:pt x="2484247" y="81915"/>
                  </a:lnTo>
                  <a:lnTo>
                    <a:pt x="2491232" y="86106"/>
                  </a:lnTo>
                  <a:lnTo>
                    <a:pt x="2497074" y="92075"/>
                  </a:lnTo>
                  <a:lnTo>
                    <a:pt x="2501900" y="99822"/>
                  </a:lnTo>
                  <a:lnTo>
                    <a:pt x="2504821" y="104394"/>
                  </a:lnTo>
                  <a:lnTo>
                    <a:pt x="2507615" y="111760"/>
                  </a:lnTo>
                  <a:lnTo>
                    <a:pt x="2510282" y="121666"/>
                  </a:lnTo>
                  <a:lnTo>
                    <a:pt x="2586228" y="101854"/>
                  </a:lnTo>
                  <a:lnTo>
                    <a:pt x="2567724" y="56730"/>
                  </a:lnTo>
                  <a:lnTo>
                    <a:pt x="2541524" y="25019"/>
                  </a:lnTo>
                  <a:lnTo>
                    <a:pt x="2505799" y="6273"/>
                  </a:lnTo>
                  <a:lnTo>
                    <a:pt x="2458847" y="0"/>
                  </a:lnTo>
                  <a:lnTo>
                    <a:pt x="2427147" y="2743"/>
                  </a:lnTo>
                  <a:lnTo>
                    <a:pt x="2375217" y="24599"/>
                  </a:lnTo>
                  <a:lnTo>
                    <a:pt x="2338882" y="67792"/>
                  </a:lnTo>
                  <a:lnTo>
                    <a:pt x="2320633" y="129717"/>
                  </a:lnTo>
                  <a:lnTo>
                    <a:pt x="2318283" y="167767"/>
                  </a:lnTo>
                  <a:lnTo>
                    <a:pt x="2318258" y="168402"/>
                  </a:lnTo>
                  <a:lnTo>
                    <a:pt x="2319553" y="197510"/>
                  </a:lnTo>
                  <a:lnTo>
                    <a:pt x="2329980" y="247472"/>
                  </a:lnTo>
                  <a:lnTo>
                    <a:pt x="2350033" y="286410"/>
                  </a:lnTo>
                  <a:lnTo>
                    <a:pt x="2388743" y="322961"/>
                  </a:lnTo>
                  <a:lnTo>
                    <a:pt x="2441156" y="337489"/>
                  </a:lnTo>
                  <a:lnTo>
                    <a:pt x="2462784" y="338455"/>
                  </a:lnTo>
                  <a:lnTo>
                    <a:pt x="2480691" y="337667"/>
                  </a:lnTo>
                  <a:lnTo>
                    <a:pt x="2524379" y="325755"/>
                  </a:lnTo>
                  <a:lnTo>
                    <a:pt x="2556268" y="299758"/>
                  </a:lnTo>
                  <a:lnTo>
                    <a:pt x="2577922" y="262509"/>
                  </a:lnTo>
                  <a:lnTo>
                    <a:pt x="2579078" y="259905"/>
                  </a:lnTo>
                  <a:lnTo>
                    <a:pt x="2584526" y="243573"/>
                  </a:lnTo>
                  <a:lnTo>
                    <a:pt x="2588895" y="225679"/>
                  </a:lnTo>
                  <a:close/>
                </a:path>
                <a:path w="4993005" h="338454">
                  <a:moveTo>
                    <a:pt x="2865882" y="258699"/>
                  </a:moveTo>
                  <a:lnTo>
                    <a:pt x="2717546" y="258699"/>
                  </a:lnTo>
                  <a:lnTo>
                    <a:pt x="2717546" y="194183"/>
                  </a:lnTo>
                  <a:lnTo>
                    <a:pt x="2851277" y="194183"/>
                  </a:lnTo>
                  <a:lnTo>
                    <a:pt x="2851277" y="127508"/>
                  </a:lnTo>
                  <a:lnTo>
                    <a:pt x="2717546" y="127508"/>
                  </a:lnTo>
                  <a:lnTo>
                    <a:pt x="2717546" y="75438"/>
                  </a:lnTo>
                  <a:lnTo>
                    <a:pt x="2861818" y="75438"/>
                  </a:lnTo>
                  <a:lnTo>
                    <a:pt x="2861818" y="5588"/>
                  </a:lnTo>
                  <a:lnTo>
                    <a:pt x="2631440" y="5588"/>
                  </a:lnTo>
                  <a:lnTo>
                    <a:pt x="2631440" y="332867"/>
                  </a:lnTo>
                  <a:lnTo>
                    <a:pt x="2865882" y="332867"/>
                  </a:lnTo>
                  <a:lnTo>
                    <a:pt x="2865882" y="258699"/>
                  </a:lnTo>
                  <a:close/>
                </a:path>
                <a:path w="4993005" h="338454">
                  <a:moveTo>
                    <a:pt x="3363125" y="165481"/>
                  </a:moveTo>
                  <a:lnTo>
                    <a:pt x="3360851" y="129438"/>
                  </a:lnTo>
                  <a:lnTo>
                    <a:pt x="3353790" y="96545"/>
                  </a:lnTo>
                  <a:lnTo>
                    <a:pt x="3345561" y="76581"/>
                  </a:lnTo>
                  <a:lnTo>
                    <a:pt x="3342043" y="68046"/>
                  </a:lnTo>
                  <a:lnTo>
                    <a:pt x="3325622" y="43942"/>
                  </a:lnTo>
                  <a:lnTo>
                    <a:pt x="3304794" y="24701"/>
                  </a:lnTo>
                  <a:lnTo>
                    <a:pt x="3280041" y="10972"/>
                  </a:lnTo>
                  <a:lnTo>
                    <a:pt x="3277235" y="10172"/>
                  </a:lnTo>
                  <a:lnTo>
                    <a:pt x="3277235" y="165481"/>
                  </a:lnTo>
                  <a:lnTo>
                    <a:pt x="3276282" y="190817"/>
                  </a:lnTo>
                  <a:lnTo>
                    <a:pt x="3273425" y="211950"/>
                  </a:lnTo>
                  <a:lnTo>
                    <a:pt x="3268738" y="228587"/>
                  </a:lnTo>
                  <a:lnTo>
                    <a:pt x="3268662" y="228866"/>
                  </a:lnTo>
                  <a:lnTo>
                    <a:pt x="3232162" y="261442"/>
                  </a:lnTo>
                  <a:lnTo>
                    <a:pt x="3219069" y="262763"/>
                  </a:lnTo>
                  <a:lnTo>
                    <a:pt x="3206546" y="261442"/>
                  </a:lnTo>
                  <a:lnTo>
                    <a:pt x="3206394" y="261442"/>
                  </a:lnTo>
                  <a:lnTo>
                    <a:pt x="3169678" y="228587"/>
                  </a:lnTo>
                  <a:lnTo>
                    <a:pt x="3160903" y="169926"/>
                  </a:lnTo>
                  <a:lnTo>
                    <a:pt x="3161881" y="146672"/>
                  </a:lnTo>
                  <a:lnTo>
                    <a:pt x="3176651" y="98298"/>
                  </a:lnTo>
                  <a:lnTo>
                    <a:pt x="3218434" y="76581"/>
                  </a:lnTo>
                  <a:lnTo>
                    <a:pt x="3231489" y="77939"/>
                  </a:lnTo>
                  <a:lnTo>
                    <a:pt x="3231324" y="77939"/>
                  </a:lnTo>
                  <a:lnTo>
                    <a:pt x="3242970" y="82016"/>
                  </a:lnTo>
                  <a:lnTo>
                    <a:pt x="3242843" y="82016"/>
                  </a:lnTo>
                  <a:lnTo>
                    <a:pt x="3252736" y="88582"/>
                  </a:lnTo>
                  <a:lnTo>
                    <a:pt x="3261360" y="97917"/>
                  </a:lnTo>
                  <a:lnTo>
                    <a:pt x="3268281" y="110147"/>
                  </a:lnTo>
                  <a:lnTo>
                    <a:pt x="3273247" y="125463"/>
                  </a:lnTo>
                  <a:lnTo>
                    <a:pt x="3276231" y="143916"/>
                  </a:lnTo>
                  <a:lnTo>
                    <a:pt x="3277235" y="165481"/>
                  </a:lnTo>
                  <a:lnTo>
                    <a:pt x="3277235" y="10172"/>
                  </a:lnTo>
                  <a:lnTo>
                    <a:pt x="3251466" y="2794"/>
                  </a:lnTo>
                  <a:lnTo>
                    <a:pt x="3251873" y="2794"/>
                  </a:lnTo>
                  <a:lnTo>
                    <a:pt x="3218561" y="0"/>
                  </a:lnTo>
                  <a:lnTo>
                    <a:pt x="3158248" y="11163"/>
                  </a:lnTo>
                  <a:lnTo>
                    <a:pt x="3112897" y="44704"/>
                  </a:lnTo>
                  <a:lnTo>
                    <a:pt x="3084538" y="97917"/>
                  </a:lnTo>
                  <a:lnTo>
                    <a:pt x="3074924" y="169418"/>
                  </a:lnTo>
                  <a:lnTo>
                    <a:pt x="3075851" y="190817"/>
                  </a:lnTo>
                  <a:lnTo>
                    <a:pt x="3075940" y="192963"/>
                  </a:lnTo>
                  <a:lnTo>
                    <a:pt x="3075990" y="194144"/>
                  </a:lnTo>
                  <a:lnTo>
                    <a:pt x="3076105" y="196900"/>
                  </a:lnTo>
                  <a:lnTo>
                    <a:pt x="3079699" y="221996"/>
                  </a:lnTo>
                  <a:lnTo>
                    <a:pt x="3094101" y="265049"/>
                  </a:lnTo>
                  <a:lnTo>
                    <a:pt x="3116161" y="298030"/>
                  </a:lnTo>
                  <a:lnTo>
                    <a:pt x="3160509" y="328549"/>
                  </a:lnTo>
                  <a:lnTo>
                    <a:pt x="3199460" y="337362"/>
                  </a:lnTo>
                  <a:lnTo>
                    <a:pt x="3221990" y="338455"/>
                  </a:lnTo>
                  <a:lnTo>
                    <a:pt x="3244177" y="337172"/>
                  </a:lnTo>
                  <a:lnTo>
                    <a:pt x="3282848" y="326936"/>
                  </a:lnTo>
                  <a:lnTo>
                    <a:pt x="3326676" y="293535"/>
                  </a:lnTo>
                  <a:lnTo>
                    <a:pt x="3345700" y="262763"/>
                  </a:lnTo>
                  <a:lnTo>
                    <a:pt x="3346704" y="260858"/>
                  </a:lnTo>
                  <a:lnTo>
                    <a:pt x="3353879" y="241198"/>
                  </a:lnTo>
                  <a:lnTo>
                    <a:pt x="3359048" y="218960"/>
                  </a:lnTo>
                  <a:lnTo>
                    <a:pt x="3362160" y="194144"/>
                  </a:lnTo>
                  <a:lnTo>
                    <a:pt x="3363087" y="169926"/>
                  </a:lnTo>
                  <a:lnTo>
                    <a:pt x="3363125" y="165481"/>
                  </a:lnTo>
                  <a:close/>
                </a:path>
                <a:path w="4993005" h="338454">
                  <a:moveTo>
                    <a:pt x="3623310" y="5588"/>
                  </a:moveTo>
                  <a:lnTo>
                    <a:pt x="3410712" y="5588"/>
                  </a:lnTo>
                  <a:lnTo>
                    <a:pt x="3410712" y="332867"/>
                  </a:lnTo>
                  <a:lnTo>
                    <a:pt x="3497072" y="332867"/>
                  </a:lnTo>
                  <a:lnTo>
                    <a:pt x="3497072" y="199136"/>
                  </a:lnTo>
                  <a:lnTo>
                    <a:pt x="3604895" y="199136"/>
                  </a:lnTo>
                  <a:lnTo>
                    <a:pt x="3604895" y="133096"/>
                  </a:lnTo>
                  <a:lnTo>
                    <a:pt x="3497072" y="133096"/>
                  </a:lnTo>
                  <a:lnTo>
                    <a:pt x="3497072" y="75946"/>
                  </a:lnTo>
                  <a:lnTo>
                    <a:pt x="3623310" y="75946"/>
                  </a:lnTo>
                  <a:lnTo>
                    <a:pt x="3623310" y="5588"/>
                  </a:lnTo>
                  <a:close/>
                </a:path>
                <a:path w="4993005" h="338454">
                  <a:moveTo>
                    <a:pt x="4116578" y="332867"/>
                  </a:moveTo>
                  <a:lnTo>
                    <a:pt x="4099331" y="278892"/>
                  </a:lnTo>
                  <a:lnTo>
                    <a:pt x="4076700" y="208026"/>
                  </a:lnTo>
                  <a:lnTo>
                    <a:pt x="4039146" y="90424"/>
                  </a:lnTo>
                  <a:lnTo>
                    <a:pt x="4012057" y="5588"/>
                  </a:lnTo>
                  <a:lnTo>
                    <a:pt x="3994785" y="5588"/>
                  </a:lnTo>
                  <a:lnTo>
                    <a:pt x="3994785" y="208026"/>
                  </a:lnTo>
                  <a:lnTo>
                    <a:pt x="3933698" y="208026"/>
                  </a:lnTo>
                  <a:lnTo>
                    <a:pt x="3964178" y="90424"/>
                  </a:lnTo>
                  <a:lnTo>
                    <a:pt x="3994785" y="208026"/>
                  </a:lnTo>
                  <a:lnTo>
                    <a:pt x="3994785" y="5588"/>
                  </a:lnTo>
                  <a:lnTo>
                    <a:pt x="3918331" y="5588"/>
                  </a:lnTo>
                  <a:lnTo>
                    <a:pt x="3813683" y="332867"/>
                  </a:lnTo>
                  <a:lnTo>
                    <a:pt x="3901567" y="332867"/>
                  </a:lnTo>
                  <a:lnTo>
                    <a:pt x="3915029" y="278892"/>
                  </a:lnTo>
                  <a:lnTo>
                    <a:pt x="4012692" y="278892"/>
                  </a:lnTo>
                  <a:lnTo>
                    <a:pt x="4026535" y="332867"/>
                  </a:lnTo>
                  <a:lnTo>
                    <a:pt x="4116578" y="332867"/>
                  </a:lnTo>
                  <a:close/>
                </a:path>
                <a:path w="4993005" h="338454">
                  <a:moveTo>
                    <a:pt x="4416679" y="332867"/>
                  </a:moveTo>
                  <a:lnTo>
                    <a:pt x="4375023" y="237998"/>
                  </a:lnTo>
                  <a:lnTo>
                    <a:pt x="4372991" y="233299"/>
                  </a:lnTo>
                  <a:lnTo>
                    <a:pt x="4368927" y="226441"/>
                  </a:lnTo>
                  <a:lnTo>
                    <a:pt x="4356989" y="208915"/>
                  </a:lnTo>
                  <a:lnTo>
                    <a:pt x="4352417" y="203200"/>
                  </a:lnTo>
                  <a:lnTo>
                    <a:pt x="4349242" y="200533"/>
                  </a:lnTo>
                  <a:lnTo>
                    <a:pt x="4348556" y="200025"/>
                  </a:lnTo>
                  <a:lnTo>
                    <a:pt x="4345190" y="197497"/>
                  </a:lnTo>
                  <a:lnTo>
                    <a:pt x="4340110" y="194462"/>
                  </a:lnTo>
                  <a:lnTo>
                    <a:pt x="4334002" y="191452"/>
                  </a:lnTo>
                  <a:lnTo>
                    <a:pt x="4326890" y="188468"/>
                  </a:lnTo>
                  <a:lnTo>
                    <a:pt x="4335907" y="185737"/>
                  </a:lnTo>
                  <a:lnTo>
                    <a:pt x="4372432" y="161315"/>
                  </a:lnTo>
                  <a:lnTo>
                    <a:pt x="4386351" y="138176"/>
                  </a:lnTo>
                  <a:lnTo>
                    <a:pt x="4388497" y="133083"/>
                  </a:lnTo>
                  <a:lnTo>
                    <a:pt x="4391596" y="121793"/>
                  </a:lnTo>
                  <a:lnTo>
                    <a:pt x="4393450" y="109562"/>
                  </a:lnTo>
                  <a:lnTo>
                    <a:pt x="4394035" y="97078"/>
                  </a:lnTo>
                  <a:lnTo>
                    <a:pt x="4394073" y="96393"/>
                  </a:lnTo>
                  <a:lnTo>
                    <a:pt x="4393260" y="81368"/>
                  </a:lnTo>
                  <a:lnTo>
                    <a:pt x="4391647" y="72174"/>
                  </a:lnTo>
                  <a:lnTo>
                    <a:pt x="4391545" y="71628"/>
                  </a:lnTo>
                  <a:lnTo>
                    <a:pt x="4390834" y="67538"/>
                  </a:lnTo>
                  <a:lnTo>
                    <a:pt x="4366158" y="25133"/>
                  </a:lnTo>
                  <a:lnTo>
                    <a:pt x="4321391" y="7594"/>
                  </a:lnTo>
                  <a:lnTo>
                    <a:pt x="4307713" y="6350"/>
                  </a:lnTo>
                  <a:lnTo>
                    <a:pt x="4307713" y="104521"/>
                  </a:lnTo>
                  <a:lnTo>
                    <a:pt x="4307713" y="111633"/>
                  </a:lnTo>
                  <a:lnTo>
                    <a:pt x="4305935" y="117983"/>
                  </a:lnTo>
                  <a:lnTo>
                    <a:pt x="4302252" y="123444"/>
                  </a:lnTo>
                  <a:lnTo>
                    <a:pt x="4298696" y="129032"/>
                  </a:lnTo>
                  <a:lnTo>
                    <a:pt x="4293997" y="132334"/>
                  </a:lnTo>
                  <a:lnTo>
                    <a:pt x="4277106" y="136652"/>
                  </a:lnTo>
                  <a:lnTo>
                    <a:pt x="4269486" y="138176"/>
                  </a:lnTo>
                  <a:lnTo>
                    <a:pt x="4229354" y="138176"/>
                  </a:lnTo>
                  <a:lnTo>
                    <a:pt x="4229354" y="71628"/>
                  </a:lnTo>
                  <a:lnTo>
                    <a:pt x="4267073" y="71628"/>
                  </a:lnTo>
                  <a:lnTo>
                    <a:pt x="4302938" y="84886"/>
                  </a:lnTo>
                  <a:lnTo>
                    <a:pt x="4307713" y="104521"/>
                  </a:lnTo>
                  <a:lnTo>
                    <a:pt x="4307713" y="6350"/>
                  </a:lnTo>
                  <a:lnTo>
                    <a:pt x="4304982" y="6096"/>
                  </a:lnTo>
                  <a:lnTo>
                    <a:pt x="4286250" y="5588"/>
                  </a:lnTo>
                  <a:lnTo>
                    <a:pt x="4142994" y="5588"/>
                  </a:lnTo>
                  <a:lnTo>
                    <a:pt x="4142994" y="332867"/>
                  </a:lnTo>
                  <a:lnTo>
                    <a:pt x="4229354" y="332867"/>
                  </a:lnTo>
                  <a:lnTo>
                    <a:pt x="4229354" y="200025"/>
                  </a:lnTo>
                  <a:lnTo>
                    <a:pt x="4244721" y="200025"/>
                  </a:lnTo>
                  <a:lnTo>
                    <a:pt x="4273550" y="232791"/>
                  </a:lnTo>
                  <a:lnTo>
                    <a:pt x="4319524" y="332867"/>
                  </a:lnTo>
                  <a:lnTo>
                    <a:pt x="4416679" y="332867"/>
                  </a:lnTo>
                  <a:close/>
                </a:path>
                <a:path w="4993005" h="338454">
                  <a:moveTo>
                    <a:pt x="4674870" y="258699"/>
                  </a:moveTo>
                  <a:lnTo>
                    <a:pt x="4526534" y="258699"/>
                  </a:lnTo>
                  <a:lnTo>
                    <a:pt x="4526534" y="194183"/>
                  </a:lnTo>
                  <a:lnTo>
                    <a:pt x="4660265" y="194183"/>
                  </a:lnTo>
                  <a:lnTo>
                    <a:pt x="4660265" y="127508"/>
                  </a:lnTo>
                  <a:lnTo>
                    <a:pt x="4526534" y="127508"/>
                  </a:lnTo>
                  <a:lnTo>
                    <a:pt x="4526534" y="75438"/>
                  </a:lnTo>
                  <a:lnTo>
                    <a:pt x="4670806" y="75438"/>
                  </a:lnTo>
                  <a:lnTo>
                    <a:pt x="4670806" y="5588"/>
                  </a:lnTo>
                  <a:lnTo>
                    <a:pt x="4440428" y="5588"/>
                  </a:lnTo>
                  <a:lnTo>
                    <a:pt x="4440428" y="332867"/>
                  </a:lnTo>
                  <a:lnTo>
                    <a:pt x="4674870" y="332867"/>
                  </a:lnTo>
                  <a:lnTo>
                    <a:pt x="4674870" y="258699"/>
                  </a:lnTo>
                  <a:close/>
                </a:path>
                <a:path w="4993005" h="338454">
                  <a:moveTo>
                    <a:pt x="4992878" y="332867"/>
                  </a:moveTo>
                  <a:lnTo>
                    <a:pt x="4975631" y="278892"/>
                  </a:lnTo>
                  <a:lnTo>
                    <a:pt x="4953000" y="208026"/>
                  </a:lnTo>
                  <a:lnTo>
                    <a:pt x="4915446" y="90424"/>
                  </a:lnTo>
                  <a:lnTo>
                    <a:pt x="4888357" y="5588"/>
                  </a:lnTo>
                  <a:lnTo>
                    <a:pt x="4871085" y="5588"/>
                  </a:lnTo>
                  <a:lnTo>
                    <a:pt x="4871085" y="208026"/>
                  </a:lnTo>
                  <a:lnTo>
                    <a:pt x="4809998" y="208026"/>
                  </a:lnTo>
                  <a:lnTo>
                    <a:pt x="4840478" y="90424"/>
                  </a:lnTo>
                  <a:lnTo>
                    <a:pt x="4871085" y="208026"/>
                  </a:lnTo>
                  <a:lnTo>
                    <a:pt x="4871085" y="5588"/>
                  </a:lnTo>
                  <a:lnTo>
                    <a:pt x="4794631" y="5588"/>
                  </a:lnTo>
                  <a:lnTo>
                    <a:pt x="4689983" y="332867"/>
                  </a:lnTo>
                  <a:lnTo>
                    <a:pt x="4777867" y="332867"/>
                  </a:lnTo>
                  <a:lnTo>
                    <a:pt x="4791329" y="278892"/>
                  </a:lnTo>
                  <a:lnTo>
                    <a:pt x="4888992" y="278892"/>
                  </a:lnTo>
                  <a:lnTo>
                    <a:pt x="4902835" y="332867"/>
                  </a:lnTo>
                  <a:lnTo>
                    <a:pt x="4992878" y="332867"/>
                  </a:lnTo>
                  <a:close/>
                </a:path>
              </a:pathLst>
            </a:custGeom>
            <a:solidFill>
              <a:srgbClr val="0015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0802493" y="536194"/>
            <a:ext cx="6517640" cy="97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60" dirty="0"/>
              <a:t>AREA</a:t>
            </a:r>
            <a:r>
              <a:rPr spc="-434" dirty="0"/>
              <a:t> </a:t>
            </a:r>
            <a:r>
              <a:rPr spc="-535" dirty="0"/>
              <a:t>OVERVIEW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 marR="1257300" indent="-326390">
              <a:lnSpc>
                <a:spcPct val="116399"/>
              </a:lnSpc>
              <a:spcBef>
                <a:spcPts val="105"/>
              </a:spcBef>
              <a:buSzPct val="125000"/>
              <a:buFont typeface="Arial MT"/>
              <a:buChar char="•"/>
              <a:tabLst>
                <a:tab pos="338455" algn="l"/>
              </a:tabLst>
            </a:pPr>
            <a:r>
              <a:rPr spc="70" dirty="0"/>
              <a:t>We</a:t>
            </a:r>
            <a:r>
              <a:rPr spc="35" dirty="0"/>
              <a:t> </a:t>
            </a:r>
            <a:r>
              <a:rPr spc="50" dirty="0"/>
              <a:t>focus</a:t>
            </a:r>
            <a:r>
              <a:rPr spc="45" dirty="0"/>
              <a:t> </a:t>
            </a:r>
            <a:r>
              <a:rPr spc="60" dirty="0"/>
              <a:t>on</a:t>
            </a:r>
            <a:r>
              <a:rPr spc="50" dirty="0"/>
              <a:t> </a:t>
            </a:r>
            <a:r>
              <a:rPr b="1" dirty="0">
                <a:latin typeface="Tahoma"/>
                <a:cs typeface="Tahoma"/>
              </a:rPr>
              <a:t>Adaptive</a:t>
            </a:r>
            <a:r>
              <a:rPr b="1" spc="100" dirty="0">
                <a:latin typeface="Tahoma"/>
                <a:cs typeface="Tahoma"/>
              </a:rPr>
              <a:t> </a:t>
            </a:r>
            <a:r>
              <a:rPr b="1" spc="-50" dirty="0">
                <a:latin typeface="Tahoma"/>
                <a:cs typeface="Tahoma"/>
              </a:rPr>
              <a:t>AI</a:t>
            </a:r>
            <a:r>
              <a:rPr b="1" spc="130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Tutors</a:t>
            </a:r>
            <a:r>
              <a:rPr b="1" spc="120" dirty="0">
                <a:latin typeface="Tahoma"/>
                <a:cs typeface="Tahoma"/>
              </a:rPr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55" dirty="0"/>
              <a:t>high-</a:t>
            </a:r>
            <a:r>
              <a:rPr spc="-10" dirty="0"/>
              <a:t>stakes </a:t>
            </a:r>
            <a:r>
              <a:rPr spc="50" dirty="0"/>
              <a:t>competitive</a:t>
            </a:r>
            <a:r>
              <a:rPr spc="80" dirty="0"/>
              <a:t> </a:t>
            </a:r>
            <a:r>
              <a:rPr spc="60" dirty="0"/>
              <a:t>exams</a:t>
            </a:r>
            <a:r>
              <a:rPr spc="95" dirty="0"/>
              <a:t> </a:t>
            </a:r>
            <a:r>
              <a:rPr dirty="0"/>
              <a:t>like</a:t>
            </a:r>
            <a:r>
              <a:rPr spc="75" dirty="0"/>
              <a:t> </a:t>
            </a:r>
            <a:r>
              <a:rPr spc="60" dirty="0"/>
              <a:t>GATE.</a:t>
            </a:r>
            <a:r>
              <a:rPr spc="80" dirty="0"/>
              <a:t> </a:t>
            </a:r>
            <a:r>
              <a:rPr spc="55" dirty="0"/>
              <a:t>Our</a:t>
            </a:r>
            <a:r>
              <a:rPr spc="75" dirty="0"/>
              <a:t> </a:t>
            </a:r>
            <a:r>
              <a:rPr spc="50" dirty="0"/>
              <a:t>innovation</a:t>
            </a:r>
            <a:r>
              <a:rPr spc="80" dirty="0"/>
              <a:t> </a:t>
            </a:r>
            <a:r>
              <a:rPr dirty="0"/>
              <a:t>is</a:t>
            </a:r>
            <a:r>
              <a:rPr spc="75" dirty="0"/>
              <a:t> </a:t>
            </a:r>
            <a:r>
              <a:rPr dirty="0"/>
              <a:t>a </a:t>
            </a:r>
            <a:r>
              <a:rPr spc="45" dirty="0"/>
              <a:t>platform</a:t>
            </a:r>
            <a:r>
              <a:rPr spc="195" dirty="0"/>
              <a:t> </a:t>
            </a:r>
            <a:r>
              <a:rPr dirty="0"/>
              <a:t>that</a:t>
            </a:r>
            <a:r>
              <a:rPr spc="200" dirty="0"/>
              <a:t> </a:t>
            </a:r>
            <a:r>
              <a:rPr dirty="0"/>
              <a:t>learns</a:t>
            </a:r>
            <a:r>
              <a:rPr spc="200" dirty="0"/>
              <a:t> </a:t>
            </a:r>
            <a:r>
              <a:rPr spc="55" dirty="0"/>
              <a:t>from</a:t>
            </a:r>
            <a:r>
              <a:rPr spc="215" dirty="0"/>
              <a:t> </a:t>
            </a:r>
            <a:r>
              <a:rPr spc="50" dirty="0"/>
              <a:t>the</a:t>
            </a:r>
            <a:r>
              <a:rPr spc="200" dirty="0"/>
              <a:t> </a:t>
            </a:r>
            <a:r>
              <a:rPr dirty="0"/>
              <a:t>collective,</a:t>
            </a:r>
            <a:r>
              <a:rPr spc="204" dirty="0"/>
              <a:t> </a:t>
            </a:r>
            <a:r>
              <a:rPr spc="60" dirty="0"/>
              <a:t>real-</a:t>
            </a:r>
            <a:r>
              <a:rPr spc="-20" dirty="0"/>
              <a:t>time </a:t>
            </a:r>
            <a:r>
              <a:rPr spc="50" dirty="0"/>
              <a:t>experience</a:t>
            </a:r>
            <a:r>
              <a:rPr spc="105" dirty="0"/>
              <a:t> </a:t>
            </a:r>
            <a:r>
              <a:rPr dirty="0"/>
              <a:t>of</a:t>
            </a:r>
            <a:r>
              <a:rPr spc="114" dirty="0"/>
              <a:t> </a:t>
            </a:r>
            <a:r>
              <a:rPr dirty="0"/>
              <a:t>all</a:t>
            </a:r>
            <a:r>
              <a:rPr spc="105" dirty="0"/>
              <a:t> </a:t>
            </a:r>
            <a:r>
              <a:rPr spc="-10" dirty="0"/>
              <a:t>students.</a:t>
            </a:r>
          </a:p>
          <a:p>
            <a:pPr marL="338455" marR="5080" indent="-326390">
              <a:lnSpc>
                <a:spcPct val="116500"/>
              </a:lnSpc>
              <a:spcBef>
                <a:spcPts val="185"/>
              </a:spcBef>
              <a:buSzPct val="125000"/>
              <a:buFont typeface="Arial MT"/>
              <a:buChar char="•"/>
              <a:tabLst>
                <a:tab pos="338455" algn="l"/>
              </a:tabLst>
            </a:pPr>
            <a:r>
              <a:rPr dirty="0"/>
              <a:t>AI</a:t>
            </a:r>
            <a:r>
              <a:rPr spc="-50" dirty="0"/>
              <a:t> </a:t>
            </a:r>
            <a:r>
              <a:rPr dirty="0"/>
              <a:t>enables</a:t>
            </a:r>
            <a:r>
              <a:rPr spc="-30" dirty="0"/>
              <a:t> </a:t>
            </a:r>
            <a:r>
              <a:rPr b="1" spc="-10" dirty="0">
                <a:latin typeface="Tahoma"/>
                <a:cs typeface="Tahoma"/>
              </a:rPr>
              <a:t>hyper-</a:t>
            </a:r>
            <a:r>
              <a:rPr b="1" spc="-35" dirty="0">
                <a:latin typeface="Tahoma"/>
                <a:cs typeface="Tahoma"/>
              </a:rPr>
              <a:t>personalization</a:t>
            </a:r>
            <a:r>
              <a:rPr spc="-35" dirty="0"/>
              <a:t>,</a:t>
            </a:r>
            <a:r>
              <a:rPr spc="-45" dirty="0"/>
              <a:t> </a:t>
            </a:r>
            <a:r>
              <a:rPr dirty="0"/>
              <a:t>moving</a:t>
            </a:r>
            <a:r>
              <a:rPr spc="-45" dirty="0"/>
              <a:t> </a:t>
            </a:r>
            <a:r>
              <a:rPr dirty="0"/>
              <a:t>beyond</a:t>
            </a:r>
            <a:r>
              <a:rPr spc="-35" dirty="0"/>
              <a:t> </a:t>
            </a:r>
            <a:r>
              <a:rPr spc="-10" dirty="0"/>
              <a:t>one-size- fits-</a:t>
            </a:r>
            <a:r>
              <a:rPr dirty="0"/>
              <a:t>all</a:t>
            </a:r>
            <a:r>
              <a:rPr spc="-70" dirty="0"/>
              <a:t> </a:t>
            </a:r>
            <a:r>
              <a:rPr dirty="0"/>
              <a:t>learning.</a:t>
            </a:r>
            <a:r>
              <a:rPr spc="-65" dirty="0"/>
              <a:t> </a:t>
            </a:r>
            <a:r>
              <a:rPr dirty="0"/>
              <a:t>It</a:t>
            </a:r>
            <a:r>
              <a:rPr spc="-65" dirty="0"/>
              <a:t> </a:t>
            </a:r>
            <a:r>
              <a:rPr dirty="0"/>
              <a:t>can</a:t>
            </a:r>
            <a:r>
              <a:rPr spc="-70" dirty="0"/>
              <a:t> </a:t>
            </a:r>
            <a:r>
              <a:rPr dirty="0"/>
              <a:t>proactively</a:t>
            </a:r>
            <a:r>
              <a:rPr spc="-65" dirty="0"/>
              <a:t> </a:t>
            </a:r>
            <a:r>
              <a:rPr dirty="0"/>
              <a:t>identify</a:t>
            </a:r>
            <a:r>
              <a:rPr spc="-50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spc="-10" dirty="0"/>
              <a:t>student's </a:t>
            </a:r>
            <a:r>
              <a:rPr dirty="0"/>
              <a:t>"unknown</a:t>
            </a:r>
            <a:r>
              <a:rPr spc="-60" dirty="0"/>
              <a:t> </a:t>
            </a:r>
            <a:r>
              <a:rPr dirty="0"/>
              <a:t>unknowns"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generate</a:t>
            </a:r>
            <a:r>
              <a:rPr spc="-60" dirty="0"/>
              <a:t> </a:t>
            </a:r>
            <a:r>
              <a:rPr dirty="0"/>
              <a:t>targeted</a:t>
            </a:r>
            <a:r>
              <a:rPr spc="-60" dirty="0"/>
              <a:t> </a:t>
            </a:r>
            <a:r>
              <a:rPr dirty="0"/>
              <a:t>content</a:t>
            </a:r>
            <a:r>
              <a:rPr spc="-60" dirty="0"/>
              <a:t> </a:t>
            </a:r>
            <a:r>
              <a:rPr spc="-20" dirty="0"/>
              <a:t>that </a:t>
            </a:r>
            <a:r>
              <a:rPr dirty="0"/>
              <a:t>addresses</a:t>
            </a:r>
            <a:r>
              <a:rPr spc="-7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root</a:t>
            </a:r>
            <a:r>
              <a:rPr spc="-75" dirty="0"/>
              <a:t> </a:t>
            </a:r>
            <a:r>
              <a:rPr dirty="0"/>
              <a:t>cause</a:t>
            </a:r>
            <a:r>
              <a:rPr spc="-8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their</a:t>
            </a:r>
            <a:r>
              <a:rPr spc="-75" dirty="0"/>
              <a:t> </a:t>
            </a:r>
            <a:r>
              <a:rPr dirty="0"/>
              <a:t>struggles,</a:t>
            </a:r>
            <a:r>
              <a:rPr spc="-75" dirty="0"/>
              <a:t> </a:t>
            </a:r>
            <a:r>
              <a:rPr spc="-10" dirty="0"/>
              <a:t>boosting </a:t>
            </a:r>
            <a:r>
              <a:rPr dirty="0"/>
              <a:t>efficiency</a:t>
            </a:r>
            <a:r>
              <a:rPr spc="-75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spc="-10" dirty="0"/>
              <a:t>scores.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7932546" y="7108697"/>
            <a:ext cx="8966835" cy="2153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8455" marR="5080" indent="-326390">
              <a:lnSpc>
                <a:spcPct val="116399"/>
              </a:lnSpc>
              <a:spcBef>
                <a:spcPts val="95"/>
              </a:spcBef>
              <a:buSzPct val="125000"/>
              <a:buFont typeface="Arial MT"/>
              <a:buChar char="•"/>
              <a:tabLst>
                <a:tab pos="338455" algn="l"/>
              </a:tabLst>
            </a:pP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Current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AI</a:t>
            </a:r>
            <a:r>
              <a:rPr sz="2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tutors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2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limited</a:t>
            </a:r>
            <a:r>
              <a:rPr sz="2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"privacy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barrier"</a:t>
            </a:r>
            <a:r>
              <a:rPr sz="24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—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they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cannot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access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most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valuable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(private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mistake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patterns).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motivated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ethically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harness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power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collective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intelligence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build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AI</a:t>
            </a:r>
            <a:r>
              <a:rPr sz="2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grows</a:t>
            </a:r>
            <a:r>
              <a:rPr sz="2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smarter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2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every</a:t>
            </a:r>
            <a:r>
              <a:rPr sz="2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user.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5700" y="2407921"/>
            <a:ext cx="10896600" cy="1238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9014" y="193039"/>
            <a:ext cx="10183495" cy="183705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295525" marR="11430" indent="-2283460">
              <a:lnSpc>
                <a:spcPts val="6820"/>
              </a:lnSpc>
              <a:spcBef>
                <a:spcPts val="819"/>
              </a:spcBef>
            </a:pPr>
            <a:r>
              <a:rPr spc="-145" dirty="0"/>
              <a:t>Potential</a:t>
            </a:r>
            <a:r>
              <a:rPr spc="-844" dirty="0"/>
              <a:t> </a:t>
            </a:r>
            <a:r>
              <a:rPr spc="-150" dirty="0"/>
              <a:t>Challenges</a:t>
            </a:r>
            <a:r>
              <a:rPr spc="-840" dirty="0"/>
              <a:t> </a:t>
            </a:r>
            <a:r>
              <a:rPr spc="-130" dirty="0"/>
              <a:t>and </a:t>
            </a:r>
            <a:r>
              <a:rPr spc="-10" dirty="0"/>
              <a:t>Opportunities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900" y="3112135"/>
            <a:ext cx="51581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Tahoma"/>
                <a:cs typeface="Tahoma"/>
              </a:rPr>
              <a:t>Challenges</a:t>
            </a:r>
            <a:r>
              <a:rPr sz="3200" b="1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3200" b="1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ahoma"/>
                <a:cs typeface="Tahoma"/>
              </a:rPr>
              <a:t>Pain</a:t>
            </a:r>
            <a:r>
              <a:rPr sz="3200" b="1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ahoma"/>
                <a:cs typeface="Tahoma"/>
              </a:rPr>
              <a:t>Points: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3804030"/>
            <a:ext cx="16012794" cy="2221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100"/>
              </a:spcBef>
              <a:buSzPct val="133333"/>
              <a:buFont typeface="Arial MT"/>
              <a:buChar char="•"/>
              <a:tabLst>
                <a:tab pos="358140" algn="l"/>
              </a:tabLst>
            </a:pP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Generic</a:t>
            </a:r>
            <a:r>
              <a:rPr sz="2400" b="1" spc="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Feedback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Tutors</a:t>
            </a:r>
            <a:r>
              <a:rPr sz="24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give</a:t>
            </a:r>
            <a:r>
              <a:rPr sz="24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textbook</a:t>
            </a:r>
            <a:r>
              <a:rPr sz="24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answers</a:t>
            </a:r>
            <a:r>
              <a:rPr sz="24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24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miss</a:t>
            </a:r>
            <a:r>
              <a:rPr sz="24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4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student's</a:t>
            </a:r>
            <a:r>
              <a:rPr sz="24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specific</a:t>
            </a:r>
            <a:r>
              <a:rPr sz="24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misconception.</a:t>
            </a:r>
            <a:endParaRPr sz="2400">
              <a:latin typeface="Lucida Sans Unicode"/>
              <a:cs typeface="Lucida Sans Unicode"/>
            </a:endParaRPr>
          </a:p>
          <a:p>
            <a:pPr marL="358140" marR="1068070" indent="-346075">
              <a:lnSpc>
                <a:spcPct val="117600"/>
              </a:lnSpc>
              <a:spcBef>
                <a:spcPts val="440"/>
              </a:spcBef>
              <a:buSzPct val="133333"/>
              <a:buFont typeface="Arial MT"/>
              <a:buChar char="•"/>
              <a:tabLst>
                <a:tab pos="358140" algn="l"/>
              </a:tabLst>
            </a:pP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2400" b="1" spc="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Tahoma"/>
                <a:cs typeface="Tahoma"/>
              </a:rPr>
              <a:t>Privacy</a:t>
            </a:r>
            <a:r>
              <a:rPr sz="2400" b="1" spc="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ahoma"/>
                <a:cs typeface="Tahoma"/>
              </a:rPr>
              <a:t>Barrier</a:t>
            </a:r>
            <a:r>
              <a:rPr sz="24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4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most</a:t>
            </a:r>
            <a:r>
              <a:rPr sz="24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valuable</a:t>
            </a:r>
            <a:r>
              <a:rPr sz="24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24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(mistake</a:t>
            </a:r>
            <a:r>
              <a:rPr sz="24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patterns)</a:t>
            </a:r>
            <a:r>
              <a:rPr sz="24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24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sensitive</a:t>
            </a:r>
            <a:r>
              <a:rPr sz="24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4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can't</a:t>
            </a:r>
            <a:r>
              <a:rPr sz="24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be</a:t>
            </a:r>
            <a:r>
              <a:rPr sz="24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shared centrally.</a:t>
            </a:r>
            <a:endParaRPr sz="2400">
              <a:latin typeface="Lucida Sans Unicode"/>
              <a:cs typeface="Lucida Sans Unicode"/>
            </a:endParaRPr>
          </a:p>
          <a:p>
            <a:pPr marL="358140" marR="5080" indent="-346075">
              <a:lnSpc>
                <a:spcPct val="117500"/>
              </a:lnSpc>
              <a:spcBef>
                <a:spcPts val="430"/>
              </a:spcBef>
              <a:buSzPct val="133333"/>
              <a:buFont typeface="Arial MT"/>
              <a:buChar char="•"/>
              <a:tabLst>
                <a:tab pos="358140" algn="l"/>
              </a:tabLst>
            </a:pP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Inefficient</a:t>
            </a:r>
            <a:r>
              <a:rPr sz="2400" b="1" spc="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Study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Students</a:t>
            </a:r>
            <a:r>
              <a:rPr sz="24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waste</a:t>
            </a:r>
            <a:r>
              <a:rPr sz="24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time</a:t>
            </a:r>
            <a:r>
              <a:rPr sz="24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24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mastered</a:t>
            </a:r>
            <a:r>
              <a:rPr sz="24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topics</a:t>
            </a:r>
            <a:r>
              <a:rPr sz="24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or</a:t>
            </a:r>
            <a:r>
              <a:rPr sz="24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struggle</a:t>
            </a:r>
            <a:r>
              <a:rPr sz="24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24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concepts</a:t>
            </a:r>
            <a:r>
              <a:rPr sz="24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they</a:t>
            </a:r>
            <a:r>
              <a:rPr sz="24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don't</a:t>
            </a:r>
            <a:r>
              <a:rPr sz="24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realize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they</a:t>
            </a:r>
            <a:r>
              <a:rPr sz="2400" spc="20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misunderstand.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900" y="5760596"/>
            <a:ext cx="13538835" cy="2379345"/>
          </a:xfrm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3200" b="1" spc="-35" dirty="0">
                <a:solidFill>
                  <a:srgbClr val="FFFFFF"/>
                </a:solidFill>
                <a:latin typeface="Tahoma"/>
                <a:cs typeface="Tahoma"/>
              </a:rPr>
              <a:t>Opportunities</a:t>
            </a:r>
            <a:r>
              <a:rPr sz="3200" b="1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2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3200" b="1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295" dirty="0">
                <a:solidFill>
                  <a:srgbClr val="FFFFFF"/>
                </a:solidFill>
                <a:latin typeface="Tahoma"/>
                <a:cs typeface="Tahoma"/>
              </a:rPr>
              <a:t>AI:</a:t>
            </a:r>
            <a:endParaRPr sz="3200">
              <a:latin typeface="Tahoma"/>
              <a:cs typeface="Tahoma"/>
            </a:endParaRPr>
          </a:p>
          <a:p>
            <a:pPr marL="926465" indent="-227965">
              <a:lnSpc>
                <a:spcPct val="100000"/>
              </a:lnSpc>
              <a:spcBef>
                <a:spcPts val="1425"/>
              </a:spcBef>
              <a:buFont typeface="Symbol"/>
              <a:buChar char=""/>
              <a:tabLst>
                <a:tab pos="926465" algn="l"/>
              </a:tabLst>
            </a:pPr>
            <a:r>
              <a:rPr sz="2400" b="1" spc="-20" dirty="0">
                <a:solidFill>
                  <a:srgbClr val="FFFFFF"/>
                </a:solidFill>
                <a:latin typeface="Tahoma"/>
                <a:cs typeface="Tahoma"/>
              </a:rPr>
              <a:t>Hyper-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Personalized</a:t>
            </a:r>
            <a:r>
              <a:rPr sz="24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Quizzes</a:t>
            </a:r>
            <a:r>
              <a:rPr sz="2400" b="1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target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student's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predicted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weak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spots.</a:t>
            </a:r>
            <a:endParaRPr sz="2400">
              <a:latin typeface="Lucida Sans Unicode"/>
              <a:cs typeface="Lucida Sans Unicode"/>
            </a:endParaRPr>
          </a:p>
          <a:p>
            <a:pPr marL="926465" indent="-227965">
              <a:lnSpc>
                <a:spcPct val="100000"/>
              </a:lnSpc>
              <a:spcBef>
                <a:spcPts val="1370"/>
              </a:spcBef>
              <a:buFont typeface="Symbol"/>
              <a:buChar char=""/>
              <a:tabLst>
                <a:tab pos="926465" algn="l"/>
              </a:tabLst>
            </a:pPr>
            <a:r>
              <a:rPr sz="2400" b="1" spc="-90" dirty="0">
                <a:solidFill>
                  <a:srgbClr val="FFFFFF"/>
                </a:solidFill>
                <a:latin typeface="Tahoma"/>
                <a:cs typeface="Tahoma"/>
              </a:rPr>
              <a:t>Proactive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05" dirty="0">
                <a:solidFill>
                  <a:srgbClr val="FFFFFF"/>
                </a:solidFill>
                <a:latin typeface="Tahoma"/>
                <a:cs typeface="Tahoma"/>
              </a:rPr>
              <a:t>Intervention</a:t>
            </a:r>
            <a:r>
              <a:rPr sz="24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via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"Conceptual</a:t>
            </a:r>
            <a:r>
              <a:rPr sz="2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Map"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2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flags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at-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risk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topics.</a:t>
            </a:r>
            <a:endParaRPr sz="2400">
              <a:latin typeface="Lucida Sans Unicode"/>
              <a:cs typeface="Lucida Sans Unicode"/>
            </a:endParaRPr>
          </a:p>
          <a:p>
            <a:pPr marL="926465" indent="-227965">
              <a:lnSpc>
                <a:spcPct val="100000"/>
              </a:lnSpc>
              <a:spcBef>
                <a:spcPts val="1360"/>
              </a:spcBef>
              <a:buFont typeface="Symbol"/>
              <a:buChar char=""/>
              <a:tabLst>
                <a:tab pos="926465" algn="l"/>
              </a:tabLst>
            </a:pP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Data-</a:t>
            </a:r>
            <a:r>
              <a:rPr sz="2400" b="1" spc="-35" dirty="0">
                <a:solidFill>
                  <a:srgbClr val="FFFFFF"/>
                </a:solidFill>
                <a:latin typeface="Tahoma"/>
                <a:cs typeface="Tahoma"/>
              </a:rPr>
              <a:t>Driven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70" dirty="0">
                <a:solidFill>
                  <a:srgbClr val="FFFFFF"/>
                </a:solidFill>
                <a:latin typeface="Tahoma"/>
                <a:cs typeface="Tahoma"/>
              </a:rPr>
              <a:t>Pedagogy</a:t>
            </a:r>
            <a:r>
              <a:rPr sz="24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giving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educators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anonymzed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insights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sz="24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common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struggles.</a:t>
            </a:r>
            <a:endParaRPr sz="2400">
              <a:latin typeface="Lucida Sans Unicode"/>
              <a:cs typeface="Lucida Sans Unicod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3388995" cy="2800350"/>
            <a:chOff x="0" y="0"/>
            <a:chExt cx="3388995" cy="280035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3388995" cy="2095500"/>
            </a:xfrm>
            <a:custGeom>
              <a:avLst/>
              <a:gdLst/>
              <a:ahLst/>
              <a:cxnLst/>
              <a:rect l="l" t="t" r="r" b="b"/>
              <a:pathLst>
                <a:path w="3388995" h="2095500">
                  <a:moveTo>
                    <a:pt x="3388487" y="0"/>
                  </a:moveTo>
                  <a:lnTo>
                    <a:pt x="0" y="0"/>
                  </a:lnTo>
                  <a:lnTo>
                    <a:pt x="0" y="2086864"/>
                  </a:lnTo>
                  <a:lnTo>
                    <a:pt x="36810" y="2092832"/>
                  </a:lnTo>
                  <a:lnTo>
                    <a:pt x="87641" y="2095500"/>
                  </a:lnTo>
                  <a:lnTo>
                    <a:pt x="1969770" y="2095500"/>
                  </a:lnTo>
                  <a:lnTo>
                    <a:pt x="2020570" y="2092832"/>
                  </a:lnTo>
                  <a:lnTo>
                    <a:pt x="2070354" y="2084831"/>
                  </a:lnTo>
                  <a:lnTo>
                    <a:pt x="2118487" y="2071877"/>
                  </a:lnTo>
                  <a:lnTo>
                    <a:pt x="2164842" y="2053971"/>
                  </a:lnTo>
                  <a:lnTo>
                    <a:pt x="2209038" y="2031492"/>
                  </a:lnTo>
                  <a:lnTo>
                    <a:pt x="2250694" y="2004568"/>
                  </a:lnTo>
                  <a:lnTo>
                    <a:pt x="2289429" y="1973326"/>
                  </a:lnTo>
                  <a:lnTo>
                    <a:pt x="2324862" y="1938147"/>
                  </a:lnTo>
                  <a:lnTo>
                    <a:pt x="2356739" y="1899157"/>
                  </a:lnTo>
                  <a:lnTo>
                    <a:pt x="2384679" y="1856485"/>
                  </a:lnTo>
                  <a:lnTo>
                    <a:pt x="3324098" y="239014"/>
                  </a:lnTo>
                  <a:lnTo>
                    <a:pt x="3347339" y="193675"/>
                  </a:lnTo>
                  <a:lnTo>
                    <a:pt x="3365246" y="146811"/>
                  </a:lnTo>
                  <a:lnTo>
                    <a:pt x="3378200" y="98551"/>
                  </a:lnTo>
                  <a:lnTo>
                    <a:pt x="3385947" y="49529"/>
                  </a:lnTo>
                  <a:lnTo>
                    <a:pt x="3388487" y="0"/>
                  </a:lnTo>
                  <a:close/>
                </a:path>
              </a:pathLst>
            </a:custGeom>
            <a:solidFill>
              <a:srgbClr val="E0C5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31633" y="1028700"/>
              <a:ext cx="1946910" cy="1743075"/>
            </a:xfrm>
            <a:custGeom>
              <a:avLst/>
              <a:gdLst/>
              <a:ahLst/>
              <a:cxnLst/>
              <a:rect l="l" t="t" r="r" b="b"/>
              <a:pathLst>
                <a:path w="1946910" h="1743075">
                  <a:moveTo>
                    <a:pt x="1914791" y="995172"/>
                  </a:moveTo>
                  <a:lnTo>
                    <a:pt x="1551825" y="1619503"/>
                  </a:lnTo>
                  <a:lnTo>
                    <a:pt x="1520964" y="1661668"/>
                  </a:lnTo>
                  <a:lnTo>
                    <a:pt x="1482483" y="1696084"/>
                  </a:lnTo>
                  <a:lnTo>
                    <a:pt x="1438160" y="1721611"/>
                  </a:lnTo>
                  <a:lnTo>
                    <a:pt x="1389138" y="1737614"/>
                  </a:lnTo>
                  <a:lnTo>
                    <a:pt x="1337195" y="1743075"/>
                  </a:lnTo>
                  <a:lnTo>
                    <a:pt x="609612" y="1743075"/>
                  </a:lnTo>
                  <a:lnTo>
                    <a:pt x="557669" y="1737614"/>
                  </a:lnTo>
                  <a:lnTo>
                    <a:pt x="508647" y="1721611"/>
                  </a:lnTo>
                  <a:lnTo>
                    <a:pt x="464324" y="1696084"/>
                  </a:lnTo>
                  <a:lnTo>
                    <a:pt x="425843" y="1661668"/>
                  </a:lnTo>
                  <a:lnTo>
                    <a:pt x="394982" y="1619503"/>
                  </a:lnTo>
                  <a:lnTo>
                    <a:pt x="31965" y="995172"/>
                  </a:lnTo>
                  <a:lnTo>
                    <a:pt x="10655" y="947420"/>
                  </a:lnTo>
                  <a:lnTo>
                    <a:pt x="0" y="897127"/>
                  </a:lnTo>
                  <a:lnTo>
                    <a:pt x="0" y="845947"/>
                  </a:lnTo>
                  <a:lnTo>
                    <a:pt x="10655" y="795654"/>
                  </a:lnTo>
                  <a:lnTo>
                    <a:pt x="31965" y="747902"/>
                  </a:lnTo>
                  <a:lnTo>
                    <a:pt x="394982" y="123571"/>
                  </a:lnTo>
                  <a:lnTo>
                    <a:pt x="425843" y="81406"/>
                  </a:lnTo>
                  <a:lnTo>
                    <a:pt x="464324" y="46990"/>
                  </a:lnTo>
                  <a:lnTo>
                    <a:pt x="508647" y="21463"/>
                  </a:lnTo>
                  <a:lnTo>
                    <a:pt x="557669" y="5460"/>
                  </a:lnTo>
                  <a:lnTo>
                    <a:pt x="609612" y="0"/>
                  </a:lnTo>
                  <a:lnTo>
                    <a:pt x="1337195" y="0"/>
                  </a:lnTo>
                  <a:lnTo>
                    <a:pt x="1389138" y="5460"/>
                  </a:lnTo>
                  <a:lnTo>
                    <a:pt x="1438160" y="21463"/>
                  </a:lnTo>
                  <a:lnTo>
                    <a:pt x="1482483" y="46990"/>
                  </a:lnTo>
                  <a:lnTo>
                    <a:pt x="1520964" y="81406"/>
                  </a:lnTo>
                  <a:lnTo>
                    <a:pt x="1551825" y="123571"/>
                  </a:lnTo>
                  <a:lnTo>
                    <a:pt x="1914791" y="747902"/>
                  </a:lnTo>
                  <a:lnTo>
                    <a:pt x="1936127" y="795654"/>
                  </a:lnTo>
                  <a:lnTo>
                    <a:pt x="1946795" y="845947"/>
                  </a:lnTo>
                  <a:lnTo>
                    <a:pt x="1946795" y="897127"/>
                  </a:lnTo>
                  <a:lnTo>
                    <a:pt x="1936127" y="947420"/>
                  </a:lnTo>
                  <a:lnTo>
                    <a:pt x="1914791" y="995172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4899005" y="0"/>
            <a:ext cx="3388995" cy="2800350"/>
            <a:chOff x="14899005" y="0"/>
            <a:chExt cx="3388995" cy="2800350"/>
          </a:xfrm>
        </p:grpSpPr>
        <p:sp>
          <p:nvSpPr>
            <p:cNvPr id="11" name="object 11"/>
            <p:cNvSpPr/>
            <p:nvPr/>
          </p:nvSpPr>
          <p:spPr>
            <a:xfrm>
              <a:off x="14899005" y="0"/>
              <a:ext cx="3388995" cy="2095500"/>
            </a:xfrm>
            <a:custGeom>
              <a:avLst/>
              <a:gdLst/>
              <a:ahLst/>
              <a:cxnLst/>
              <a:rect l="l" t="t" r="r" b="b"/>
              <a:pathLst>
                <a:path w="3388994" h="2095500">
                  <a:moveTo>
                    <a:pt x="3388486" y="0"/>
                  </a:moveTo>
                  <a:lnTo>
                    <a:pt x="0" y="0"/>
                  </a:lnTo>
                  <a:lnTo>
                    <a:pt x="2539" y="49529"/>
                  </a:lnTo>
                  <a:lnTo>
                    <a:pt x="10286" y="98551"/>
                  </a:lnTo>
                  <a:lnTo>
                    <a:pt x="23113" y="146811"/>
                  </a:lnTo>
                  <a:lnTo>
                    <a:pt x="41148" y="193675"/>
                  </a:lnTo>
                  <a:lnTo>
                    <a:pt x="64388" y="239014"/>
                  </a:lnTo>
                  <a:lnTo>
                    <a:pt x="1003807" y="1856485"/>
                  </a:lnTo>
                  <a:lnTo>
                    <a:pt x="1031748" y="1899157"/>
                  </a:lnTo>
                  <a:lnTo>
                    <a:pt x="1063625" y="1938147"/>
                  </a:lnTo>
                  <a:lnTo>
                    <a:pt x="1099057" y="1973326"/>
                  </a:lnTo>
                  <a:lnTo>
                    <a:pt x="1137792" y="2004568"/>
                  </a:lnTo>
                  <a:lnTo>
                    <a:pt x="1179448" y="2031492"/>
                  </a:lnTo>
                  <a:lnTo>
                    <a:pt x="1223644" y="2053971"/>
                  </a:lnTo>
                  <a:lnTo>
                    <a:pt x="1270000" y="2071877"/>
                  </a:lnTo>
                  <a:lnTo>
                    <a:pt x="1318132" y="2084831"/>
                  </a:lnTo>
                  <a:lnTo>
                    <a:pt x="1367916" y="2092832"/>
                  </a:lnTo>
                  <a:lnTo>
                    <a:pt x="1418716" y="2095500"/>
                  </a:lnTo>
                  <a:lnTo>
                    <a:pt x="3300856" y="2095500"/>
                  </a:lnTo>
                  <a:lnTo>
                    <a:pt x="3351656" y="2092832"/>
                  </a:lnTo>
                  <a:lnTo>
                    <a:pt x="3388486" y="2086864"/>
                  </a:lnTo>
                  <a:lnTo>
                    <a:pt x="3388486" y="0"/>
                  </a:lnTo>
                  <a:close/>
                </a:path>
              </a:pathLst>
            </a:custGeom>
            <a:solidFill>
              <a:srgbClr val="E0C5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09063" y="1028700"/>
              <a:ext cx="1946910" cy="1743075"/>
            </a:xfrm>
            <a:custGeom>
              <a:avLst/>
              <a:gdLst/>
              <a:ahLst/>
              <a:cxnLst/>
              <a:rect l="l" t="t" r="r" b="b"/>
              <a:pathLst>
                <a:path w="1946909" h="1743075">
                  <a:moveTo>
                    <a:pt x="1914778" y="995172"/>
                  </a:moveTo>
                  <a:lnTo>
                    <a:pt x="1551813" y="1619503"/>
                  </a:lnTo>
                  <a:lnTo>
                    <a:pt x="1520952" y="1661668"/>
                  </a:lnTo>
                  <a:lnTo>
                    <a:pt x="1482471" y="1696084"/>
                  </a:lnTo>
                  <a:lnTo>
                    <a:pt x="1438148" y="1721611"/>
                  </a:lnTo>
                  <a:lnTo>
                    <a:pt x="1389125" y="1737614"/>
                  </a:lnTo>
                  <a:lnTo>
                    <a:pt x="1337182" y="1743075"/>
                  </a:lnTo>
                  <a:lnTo>
                    <a:pt x="609600" y="1743075"/>
                  </a:lnTo>
                  <a:lnTo>
                    <a:pt x="557656" y="1737614"/>
                  </a:lnTo>
                  <a:lnTo>
                    <a:pt x="508634" y="1721611"/>
                  </a:lnTo>
                  <a:lnTo>
                    <a:pt x="464311" y="1696084"/>
                  </a:lnTo>
                  <a:lnTo>
                    <a:pt x="425830" y="1661668"/>
                  </a:lnTo>
                  <a:lnTo>
                    <a:pt x="394969" y="1619503"/>
                  </a:lnTo>
                  <a:lnTo>
                    <a:pt x="32003" y="995172"/>
                  </a:lnTo>
                  <a:lnTo>
                    <a:pt x="10667" y="947420"/>
                  </a:lnTo>
                  <a:lnTo>
                    <a:pt x="0" y="897127"/>
                  </a:lnTo>
                  <a:lnTo>
                    <a:pt x="0" y="845947"/>
                  </a:lnTo>
                  <a:lnTo>
                    <a:pt x="10667" y="795654"/>
                  </a:lnTo>
                  <a:lnTo>
                    <a:pt x="32003" y="747902"/>
                  </a:lnTo>
                  <a:lnTo>
                    <a:pt x="394969" y="123571"/>
                  </a:lnTo>
                  <a:lnTo>
                    <a:pt x="425830" y="81406"/>
                  </a:lnTo>
                  <a:lnTo>
                    <a:pt x="464311" y="46990"/>
                  </a:lnTo>
                  <a:lnTo>
                    <a:pt x="508634" y="21463"/>
                  </a:lnTo>
                  <a:lnTo>
                    <a:pt x="557656" y="5460"/>
                  </a:lnTo>
                  <a:lnTo>
                    <a:pt x="609600" y="0"/>
                  </a:lnTo>
                  <a:lnTo>
                    <a:pt x="1337182" y="0"/>
                  </a:lnTo>
                  <a:lnTo>
                    <a:pt x="1389125" y="5460"/>
                  </a:lnTo>
                  <a:lnTo>
                    <a:pt x="1438148" y="21463"/>
                  </a:lnTo>
                  <a:lnTo>
                    <a:pt x="1482471" y="46990"/>
                  </a:lnTo>
                  <a:lnTo>
                    <a:pt x="1520952" y="81406"/>
                  </a:lnTo>
                  <a:lnTo>
                    <a:pt x="1551813" y="123571"/>
                  </a:lnTo>
                  <a:lnTo>
                    <a:pt x="1914778" y="747902"/>
                  </a:lnTo>
                  <a:lnTo>
                    <a:pt x="1936115" y="795654"/>
                  </a:lnTo>
                  <a:lnTo>
                    <a:pt x="1946782" y="845947"/>
                  </a:lnTo>
                  <a:lnTo>
                    <a:pt x="1946782" y="897127"/>
                  </a:lnTo>
                  <a:lnTo>
                    <a:pt x="1936115" y="947420"/>
                  </a:lnTo>
                  <a:lnTo>
                    <a:pt x="1914778" y="995172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9276711"/>
            <a:ext cx="18288000" cy="1009650"/>
            <a:chOff x="0" y="9276711"/>
            <a:chExt cx="18288000" cy="100965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772016"/>
              <a:ext cx="18288000" cy="1238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15900" y="9276711"/>
              <a:ext cx="5372100" cy="10096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5700" y="2407921"/>
            <a:ext cx="10896600" cy="1238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096895" marR="5080" indent="-2396490">
              <a:lnSpc>
                <a:spcPts val="6820"/>
              </a:lnSpc>
              <a:spcBef>
                <a:spcPts val="819"/>
              </a:spcBef>
            </a:pPr>
            <a:r>
              <a:rPr spc="-155" dirty="0"/>
              <a:t>Preliminary</a:t>
            </a:r>
            <a:r>
              <a:rPr spc="-880" dirty="0"/>
              <a:t> </a:t>
            </a:r>
            <a:r>
              <a:rPr spc="-145" dirty="0"/>
              <a:t>Solution </a:t>
            </a:r>
            <a:r>
              <a:rPr spc="-10" dirty="0"/>
              <a:t>Concept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900" y="3010637"/>
            <a:ext cx="16349344" cy="434911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b="1" spc="-135" dirty="0">
                <a:solidFill>
                  <a:srgbClr val="FFFFFF"/>
                </a:solidFill>
                <a:latin typeface="Tahoma"/>
                <a:cs typeface="Tahoma"/>
              </a:rPr>
              <a:t>Initial</a:t>
            </a:r>
            <a:r>
              <a:rPr sz="32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ahoma"/>
                <a:cs typeface="Tahoma"/>
              </a:rPr>
              <a:t>Concept:</a:t>
            </a:r>
            <a:endParaRPr sz="3200">
              <a:latin typeface="Tahoma"/>
              <a:cs typeface="Tahoma"/>
            </a:endParaRPr>
          </a:p>
          <a:p>
            <a:pPr marL="1043940" marR="5080" indent="-346075">
              <a:lnSpc>
                <a:spcPct val="117500"/>
              </a:lnSpc>
              <a:spcBef>
                <a:spcPts val="1100"/>
              </a:spcBef>
              <a:buSzPct val="133333"/>
              <a:buFont typeface="Arial MT"/>
              <a:buChar char="•"/>
              <a:tabLst>
                <a:tab pos="1043940" algn="l"/>
              </a:tabLst>
            </a:pP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"The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Collective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Mind":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collaborative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AI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study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platform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GATE.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It's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personal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tutor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each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student,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but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its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intelligence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fueled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secure,</a:t>
            </a:r>
            <a:r>
              <a:rPr sz="2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anonymized</a:t>
            </a:r>
            <a:r>
              <a:rPr sz="2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learning’s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from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entire</a:t>
            </a:r>
            <a:r>
              <a:rPr sz="2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base.</a:t>
            </a:r>
            <a:endParaRPr sz="2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3200" b="1" spc="-220" dirty="0">
                <a:solidFill>
                  <a:srgbClr val="FFFFFF"/>
                </a:solidFill>
                <a:latin typeface="Tahoma"/>
                <a:cs typeface="Tahoma"/>
              </a:rPr>
              <a:t>What</a:t>
            </a:r>
            <a:r>
              <a:rPr sz="32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2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3200" b="1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325" dirty="0">
                <a:solidFill>
                  <a:srgbClr val="FFFFFF"/>
                </a:solidFill>
                <a:latin typeface="Tahoma"/>
                <a:cs typeface="Tahoma"/>
              </a:rPr>
              <a:t>AI</a:t>
            </a:r>
            <a:r>
              <a:rPr sz="3200" b="1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80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3200" b="1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ahoma"/>
                <a:cs typeface="Tahoma"/>
              </a:rPr>
              <a:t>achieve:</a:t>
            </a:r>
            <a:endParaRPr sz="3200">
              <a:latin typeface="Tahoma"/>
              <a:cs typeface="Tahoma"/>
            </a:endParaRPr>
          </a:p>
          <a:p>
            <a:pPr marL="926465" indent="-227965">
              <a:lnSpc>
                <a:spcPct val="100000"/>
              </a:lnSpc>
              <a:spcBef>
                <a:spcPts val="1510"/>
              </a:spcBef>
              <a:buFont typeface="Symbol"/>
              <a:buChar char=""/>
              <a:tabLst>
                <a:tab pos="926465" algn="l"/>
              </a:tabLst>
            </a:pP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Answer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85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Context</a:t>
            </a:r>
            <a:r>
              <a:rPr sz="24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Explain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why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mistake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common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("70%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students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confuse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concept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X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Y...").</a:t>
            </a:r>
            <a:endParaRPr sz="2400">
              <a:latin typeface="Lucida Sans Unicode"/>
              <a:cs typeface="Lucida Sans Unicode"/>
            </a:endParaRPr>
          </a:p>
          <a:p>
            <a:pPr marL="926465" indent="-227965">
              <a:lnSpc>
                <a:spcPct val="100000"/>
              </a:lnSpc>
              <a:spcBef>
                <a:spcPts val="1440"/>
              </a:spcBef>
              <a:buFont typeface="Symbol"/>
              <a:buChar char=""/>
              <a:tabLst>
                <a:tab pos="926465" algn="l"/>
              </a:tabLst>
            </a:pP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Simplify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80" dirty="0">
                <a:solidFill>
                  <a:srgbClr val="FFFFFF"/>
                </a:solidFill>
                <a:latin typeface="Tahoma"/>
                <a:cs typeface="Tahoma"/>
              </a:rPr>
              <a:t>Study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FFFFFF"/>
                </a:solidFill>
                <a:latin typeface="Tahoma"/>
                <a:cs typeface="Tahoma"/>
              </a:rPr>
              <a:t>Paths:</a:t>
            </a:r>
            <a:r>
              <a:rPr sz="24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Generate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dynamic</a:t>
            </a:r>
            <a:r>
              <a:rPr sz="2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study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plans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prioritize</a:t>
            </a:r>
            <a:r>
              <a:rPr sz="2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student's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predicted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weaknesses</a:t>
            </a: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926465" indent="-227965">
              <a:lnSpc>
                <a:spcPct val="100000"/>
              </a:lnSpc>
              <a:spcBef>
                <a:spcPts val="1440"/>
              </a:spcBef>
              <a:buFont typeface="Symbol"/>
              <a:buChar char=""/>
              <a:tabLst>
                <a:tab pos="926465" algn="l"/>
              </a:tabLst>
            </a:pP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Support </a:t>
            </a:r>
            <a:r>
              <a:rPr sz="2400" b="1" spc="-95" dirty="0">
                <a:solidFill>
                  <a:srgbClr val="FFFFFF"/>
                </a:solidFill>
                <a:latin typeface="Tahoma"/>
                <a:cs typeface="Tahoma"/>
              </a:rPr>
              <a:t>Peer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65" dirty="0">
                <a:solidFill>
                  <a:srgbClr val="FFFFFF"/>
                </a:solidFill>
                <a:latin typeface="Tahoma"/>
                <a:cs typeface="Tahoma"/>
              </a:rPr>
              <a:t>Learning:</a:t>
            </a:r>
            <a:r>
              <a:rPr sz="24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Proactively</a:t>
            </a:r>
            <a:r>
              <a:rPr sz="2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form</a:t>
            </a:r>
            <a:r>
              <a:rPr sz="24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optimal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"Synergy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Study</a:t>
            </a:r>
            <a:r>
              <a:rPr sz="2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Groups."</a:t>
            </a:r>
            <a:endParaRPr sz="24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3388995" cy="2800350"/>
            <a:chOff x="0" y="0"/>
            <a:chExt cx="3388995" cy="280035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3388995" cy="2095500"/>
            </a:xfrm>
            <a:custGeom>
              <a:avLst/>
              <a:gdLst/>
              <a:ahLst/>
              <a:cxnLst/>
              <a:rect l="l" t="t" r="r" b="b"/>
              <a:pathLst>
                <a:path w="3388995" h="2095500">
                  <a:moveTo>
                    <a:pt x="3388487" y="0"/>
                  </a:moveTo>
                  <a:lnTo>
                    <a:pt x="0" y="0"/>
                  </a:lnTo>
                  <a:lnTo>
                    <a:pt x="0" y="2086864"/>
                  </a:lnTo>
                  <a:lnTo>
                    <a:pt x="36810" y="2092832"/>
                  </a:lnTo>
                  <a:lnTo>
                    <a:pt x="87641" y="2095500"/>
                  </a:lnTo>
                  <a:lnTo>
                    <a:pt x="1969770" y="2095500"/>
                  </a:lnTo>
                  <a:lnTo>
                    <a:pt x="2020570" y="2092832"/>
                  </a:lnTo>
                  <a:lnTo>
                    <a:pt x="2070354" y="2084831"/>
                  </a:lnTo>
                  <a:lnTo>
                    <a:pt x="2118487" y="2071877"/>
                  </a:lnTo>
                  <a:lnTo>
                    <a:pt x="2164842" y="2053971"/>
                  </a:lnTo>
                  <a:lnTo>
                    <a:pt x="2209038" y="2031492"/>
                  </a:lnTo>
                  <a:lnTo>
                    <a:pt x="2250694" y="2004568"/>
                  </a:lnTo>
                  <a:lnTo>
                    <a:pt x="2289429" y="1973326"/>
                  </a:lnTo>
                  <a:lnTo>
                    <a:pt x="2324862" y="1938147"/>
                  </a:lnTo>
                  <a:lnTo>
                    <a:pt x="2356739" y="1899157"/>
                  </a:lnTo>
                  <a:lnTo>
                    <a:pt x="2384679" y="1856485"/>
                  </a:lnTo>
                  <a:lnTo>
                    <a:pt x="3324098" y="239014"/>
                  </a:lnTo>
                  <a:lnTo>
                    <a:pt x="3347339" y="193675"/>
                  </a:lnTo>
                  <a:lnTo>
                    <a:pt x="3365246" y="146811"/>
                  </a:lnTo>
                  <a:lnTo>
                    <a:pt x="3378200" y="98551"/>
                  </a:lnTo>
                  <a:lnTo>
                    <a:pt x="3385947" y="49529"/>
                  </a:lnTo>
                  <a:lnTo>
                    <a:pt x="3388487" y="0"/>
                  </a:lnTo>
                  <a:close/>
                </a:path>
              </a:pathLst>
            </a:custGeom>
            <a:solidFill>
              <a:srgbClr val="E0C5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1633" y="1028700"/>
              <a:ext cx="1946910" cy="1743075"/>
            </a:xfrm>
            <a:custGeom>
              <a:avLst/>
              <a:gdLst/>
              <a:ahLst/>
              <a:cxnLst/>
              <a:rect l="l" t="t" r="r" b="b"/>
              <a:pathLst>
                <a:path w="1946910" h="1743075">
                  <a:moveTo>
                    <a:pt x="1914791" y="995172"/>
                  </a:moveTo>
                  <a:lnTo>
                    <a:pt x="1551825" y="1619503"/>
                  </a:lnTo>
                  <a:lnTo>
                    <a:pt x="1520964" y="1661668"/>
                  </a:lnTo>
                  <a:lnTo>
                    <a:pt x="1482483" y="1696084"/>
                  </a:lnTo>
                  <a:lnTo>
                    <a:pt x="1438160" y="1721611"/>
                  </a:lnTo>
                  <a:lnTo>
                    <a:pt x="1389138" y="1737614"/>
                  </a:lnTo>
                  <a:lnTo>
                    <a:pt x="1337195" y="1743075"/>
                  </a:lnTo>
                  <a:lnTo>
                    <a:pt x="609612" y="1743075"/>
                  </a:lnTo>
                  <a:lnTo>
                    <a:pt x="557669" y="1737614"/>
                  </a:lnTo>
                  <a:lnTo>
                    <a:pt x="508647" y="1721611"/>
                  </a:lnTo>
                  <a:lnTo>
                    <a:pt x="464324" y="1696084"/>
                  </a:lnTo>
                  <a:lnTo>
                    <a:pt x="425843" y="1661668"/>
                  </a:lnTo>
                  <a:lnTo>
                    <a:pt x="394982" y="1619503"/>
                  </a:lnTo>
                  <a:lnTo>
                    <a:pt x="31965" y="995172"/>
                  </a:lnTo>
                  <a:lnTo>
                    <a:pt x="10655" y="947420"/>
                  </a:lnTo>
                  <a:lnTo>
                    <a:pt x="0" y="897127"/>
                  </a:lnTo>
                  <a:lnTo>
                    <a:pt x="0" y="845947"/>
                  </a:lnTo>
                  <a:lnTo>
                    <a:pt x="10655" y="795654"/>
                  </a:lnTo>
                  <a:lnTo>
                    <a:pt x="31965" y="747902"/>
                  </a:lnTo>
                  <a:lnTo>
                    <a:pt x="394982" y="123571"/>
                  </a:lnTo>
                  <a:lnTo>
                    <a:pt x="425843" y="81406"/>
                  </a:lnTo>
                  <a:lnTo>
                    <a:pt x="464324" y="46990"/>
                  </a:lnTo>
                  <a:lnTo>
                    <a:pt x="508647" y="21463"/>
                  </a:lnTo>
                  <a:lnTo>
                    <a:pt x="557669" y="5460"/>
                  </a:lnTo>
                  <a:lnTo>
                    <a:pt x="609612" y="0"/>
                  </a:lnTo>
                  <a:lnTo>
                    <a:pt x="1337195" y="0"/>
                  </a:lnTo>
                  <a:lnTo>
                    <a:pt x="1389138" y="5460"/>
                  </a:lnTo>
                  <a:lnTo>
                    <a:pt x="1438160" y="21463"/>
                  </a:lnTo>
                  <a:lnTo>
                    <a:pt x="1482483" y="46990"/>
                  </a:lnTo>
                  <a:lnTo>
                    <a:pt x="1520964" y="81406"/>
                  </a:lnTo>
                  <a:lnTo>
                    <a:pt x="1551825" y="123571"/>
                  </a:lnTo>
                  <a:lnTo>
                    <a:pt x="1914791" y="747902"/>
                  </a:lnTo>
                  <a:lnTo>
                    <a:pt x="1936127" y="795654"/>
                  </a:lnTo>
                  <a:lnTo>
                    <a:pt x="1946795" y="845947"/>
                  </a:lnTo>
                  <a:lnTo>
                    <a:pt x="1946795" y="897127"/>
                  </a:lnTo>
                  <a:lnTo>
                    <a:pt x="1936127" y="947420"/>
                  </a:lnTo>
                  <a:lnTo>
                    <a:pt x="1914791" y="995172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899005" y="0"/>
            <a:ext cx="3388995" cy="2800350"/>
            <a:chOff x="14899005" y="0"/>
            <a:chExt cx="3388995" cy="2800350"/>
          </a:xfrm>
        </p:grpSpPr>
        <p:sp>
          <p:nvSpPr>
            <p:cNvPr id="9" name="object 9"/>
            <p:cNvSpPr/>
            <p:nvPr/>
          </p:nvSpPr>
          <p:spPr>
            <a:xfrm>
              <a:off x="14899005" y="0"/>
              <a:ext cx="3388995" cy="2095500"/>
            </a:xfrm>
            <a:custGeom>
              <a:avLst/>
              <a:gdLst/>
              <a:ahLst/>
              <a:cxnLst/>
              <a:rect l="l" t="t" r="r" b="b"/>
              <a:pathLst>
                <a:path w="3388994" h="2095500">
                  <a:moveTo>
                    <a:pt x="3388486" y="0"/>
                  </a:moveTo>
                  <a:lnTo>
                    <a:pt x="0" y="0"/>
                  </a:lnTo>
                  <a:lnTo>
                    <a:pt x="2539" y="49529"/>
                  </a:lnTo>
                  <a:lnTo>
                    <a:pt x="10286" y="98551"/>
                  </a:lnTo>
                  <a:lnTo>
                    <a:pt x="23113" y="146811"/>
                  </a:lnTo>
                  <a:lnTo>
                    <a:pt x="41148" y="193675"/>
                  </a:lnTo>
                  <a:lnTo>
                    <a:pt x="64388" y="239014"/>
                  </a:lnTo>
                  <a:lnTo>
                    <a:pt x="1003807" y="1856485"/>
                  </a:lnTo>
                  <a:lnTo>
                    <a:pt x="1031748" y="1899157"/>
                  </a:lnTo>
                  <a:lnTo>
                    <a:pt x="1063625" y="1938147"/>
                  </a:lnTo>
                  <a:lnTo>
                    <a:pt x="1099057" y="1973326"/>
                  </a:lnTo>
                  <a:lnTo>
                    <a:pt x="1137792" y="2004568"/>
                  </a:lnTo>
                  <a:lnTo>
                    <a:pt x="1179448" y="2031492"/>
                  </a:lnTo>
                  <a:lnTo>
                    <a:pt x="1223644" y="2053971"/>
                  </a:lnTo>
                  <a:lnTo>
                    <a:pt x="1270000" y="2071877"/>
                  </a:lnTo>
                  <a:lnTo>
                    <a:pt x="1318132" y="2084831"/>
                  </a:lnTo>
                  <a:lnTo>
                    <a:pt x="1367916" y="2092832"/>
                  </a:lnTo>
                  <a:lnTo>
                    <a:pt x="1418716" y="2095500"/>
                  </a:lnTo>
                  <a:lnTo>
                    <a:pt x="3300856" y="2095500"/>
                  </a:lnTo>
                  <a:lnTo>
                    <a:pt x="3351656" y="2092832"/>
                  </a:lnTo>
                  <a:lnTo>
                    <a:pt x="3388486" y="2086864"/>
                  </a:lnTo>
                  <a:lnTo>
                    <a:pt x="3388486" y="0"/>
                  </a:lnTo>
                  <a:close/>
                </a:path>
              </a:pathLst>
            </a:custGeom>
            <a:solidFill>
              <a:srgbClr val="E0C5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109063" y="1028700"/>
              <a:ext cx="1946910" cy="1743075"/>
            </a:xfrm>
            <a:custGeom>
              <a:avLst/>
              <a:gdLst/>
              <a:ahLst/>
              <a:cxnLst/>
              <a:rect l="l" t="t" r="r" b="b"/>
              <a:pathLst>
                <a:path w="1946909" h="1743075">
                  <a:moveTo>
                    <a:pt x="1914778" y="995172"/>
                  </a:moveTo>
                  <a:lnTo>
                    <a:pt x="1551813" y="1619503"/>
                  </a:lnTo>
                  <a:lnTo>
                    <a:pt x="1520952" y="1661668"/>
                  </a:lnTo>
                  <a:lnTo>
                    <a:pt x="1482471" y="1696084"/>
                  </a:lnTo>
                  <a:lnTo>
                    <a:pt x="1438148" y="1721611"/>
                  </a:lnTo>
                  <a:lnTo>
                    <a:pt x="1389125" y="1737614"/>
                  </a:lnTo>
                  <a:lnTo>
                    <a:pt x="1337182" y="1743075"/>
                  </a:lnTo>
                  <a:lnTo>
                    <a:pt x="609600" y="1743075"/>
                  </a:lnTo>
                  <a:lnTo>
                    <a:pt x="557656" y="1737614"/>
                  </a:lnTo>
                  <a:lnTo>
                    <a:pt x="508634" y="1721611"/>
                  </a:lnTo>
                  <a:lnTo>
                    <a:pt x="464311" y="1696084"/>
                  </a:lnTo>
                  <a:lnTo>
                    <a:pt x="425830" y="1661668"/>
                  </a:lnTo>
                  <a:lnTo>
                    <a:pt x="394969" y="1619503"/>
                  </a:lnTo>
                  <a:lnTo>
                    <a:pt x="32003" y="995172"/>
                  </a:lnTo>
                  <a:lnTo>
                    <a:pt x="10667" y="947420"/>
                  </a:lnTo>
                  <a:lnTo>
                    <a:pt x="0" y="897127"/>
                  </a:lnTo>
                  <a:lnTo>
                    <a:pt x="0" y="845947"/>
                  </a:lnTo>
                  <a:lnTo>
                    <a:pt x="10667" y="795654"/>
                  </a:lnTo>
                  <a:lnTo>
                    <a:pt x="32003" y="747902"/>
                  </a:lnTo>
                  <a:lnTo>
                    <a:pt x="394969" y="123571"/>
                  </a:lnTo>
                  <a:lnTo>
                    <a:pt x="425830" y="81406"/>
                  </a:lnTo>
                  <a:lnTo>
                    <a:pt x="464311" y="46990"/>
                  </a:lnTo>
                  <a:lnTo>
                    <a:pt x="508634" y="21463"/>
                  </a:lnTo>
                  <a:lnTo>
                    <a:pt x="557656" y="5460"/>
                  </a:lnTo>
                  <a:lnTo>
                    <a:pt x="609600" y="0"/>
                  </a:lnTo>
                  <a:lnTo>
                    <a:pt x="1337182" y="0"/>
                  </a:lnTo>
                  <a:lnTo>
                    <a:pt x="1389125" y="5460"/>
                  </a:lnTo>
                  <a:lnTo>
                    <a:pt x="1438148" y="21463"/>
                  </a:lnTo>
                  <a:lnTo>
                    <a:pt x="1482471" y="46990"/>
                  </a:lnTo>
                  <a:lnTo>
                    <a:pt x="1520952" y="81406"/>
                  </a:lnTo>
                  <a:lnTo>
                    <a:pt x="1551813" y="123571"/>
                  </a:lnTo>
                  <a:lnTo>
                    <a:pt x="1914778" y="747902"/>
                  </a:lnTo>
                  <a:lnTo>
                    <a:pt x="1936115" y="795654"/>
                  </a:lnTo>
                  <a:lnTo>
                    <a:pt x="1946782" y="845947"/>
                  </a:lnTo>
                  <a:lnTo>
                    <a:pt x="1946782" y="897127"/>
                  </a:lnTo>
                  <a:lnTo>
                    <a:pt x="1936115" y="947420"/>
                  </a:lnTo>
                  <a:lnTo>
                    <a:pt x="1914778" y="995172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9276711"/>
            <a:ext cx="18288000" cy="1009650"/>
            <a:chOff x="0" y="9276711"/>
            <a:chExt cx="18288000" cy="100965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772016"/>
              <a:ext cx="18288000" cy="1238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15900" y="9276711"/>
              <a:ext cx="5372100" cy="10096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5700" y="2407921"/>
            <a:ext cx="10896600" cy="1238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26734" y="193039"/>
            <a:ext cx="7053580" cy="183705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512445" marR="5080" indent="-500380">
              <a:lnSpc>
                <a:spcPts val="6820"/>
              </a:lnSpc>
              <a:spcBef>
                <a:spcPts val="819"/>
              </a:spcBef>
            </a:pPr>
            <a:r>
              <a:rPr spc="-145" dirty="0"/>
              <a:t>Key</a:t>
            </a:r>
            <a:r>
              <a:rPr spc="-985" dirty="0"/>
              <a:t> </a:t>
            </a:r>
            <a:r>
              <a:rPr spc="-190" dirty="0"/>
              <a:t>Features</a:t>
            </a:r>
            <a:r>
              <a:rPr spc="-960" dirty="0"/>
              <a:t> </a:t>
            </a:r>
            <a:r>
              <a:rPr spc="-140" dirty="0"/>
              <a:t>and </a:t>
            </a:r>
            <a:r>
              <a:rPr spc="-95" dirty="0"/>
              <a:t>Functionalities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1700" y="3191382"/>
            <a:ext cx="16952595" cy="470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</a:tabLst>
            </a:pP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Adaptive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60" dirty="0">
                <a:solidFill>
                  <a:srgbClr val="FFFFFF"/>
                </a:solidFill>
                <a:latin typeface="Tahoma"/>
                <a:cs typeface="Tahoma"/>
              </a:rPr>
              <a:t>Engine: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core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federated</a:t>
            </a:r>
            <a:r>
              <a:rPr sz="2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sz="24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2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predicts</a:t>
            </a:r>
            <a:r>
              <a:rPr sz="2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weaknesses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4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generates</a:t>
            </a:r>
            <a:r>
              <a:rPr sz="24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personalized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quizzes.</a:t>
            </a:r>
            <a:endParaRPr sz="2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914"/>
              </a:spcBef>
              <a:buClr>
                <a:srgbClr val="FFFFFF"/>
              </a:buClr>
              <a:buFont typeface="Symbol"/>
              <a:buChar char=""/>
            </a:pPr>
            <a:endParaRPr sz="2400">
              <a:latin typeface="Lucida Sans Unicode"/>
              <a:cs typeface="Lucida Sans Unicode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0665" algn="l"/>
              </a:tabLst>
            </a:pP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Context-</a:t>
            </a:r>
            <a:r>
              <a:rPr sz="2400" b="1" spc="-90" dirty="0">
                <a:solidFill>
                  <a:srgbClr val="FFFFFF"/>
                </a:solidFill>
                <a:latin typeface="Tahoma"/>
                <a:cs typeface="Tahoma"/>
              </a:rPr>
              <a:t>Aware</a:t>
            </a:r>
            <a:r>
              <a:rPr sz="24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Doubt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FFFFFF"/>
                </a:solidFill>
                <a:latin typeface="Tahoma"/>
                <a:cs typeface="Tahoma"/>
              </a:rPr>
              <a:t>Solver: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Bilingual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(Hindi/English)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voice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&amp;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text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AI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provides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context-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rich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answers.</a:t>
            </a:r>
            <a:endParaRPr sz="2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914"/>
              </a:spcBef>
              <a:buClr>
                <a:srgbClr val="FFFFFF"/>
              </a:buClr>
              <a:buFont typeface="Symbol"/>
              <a:buChar char=""/>
            </a:pPr>
            <a:endParaRPr sz="2400">
              <a:latin typeface="Lucida Sans Unicode"/>
              <a:cs typeface="Lucida Sans Unicode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40665" algn="l"/>
              </a:tabLst>
            </a:pPr>
            <a:r>
              <a:rPr sz="2400" b="1" spc="-90" dirty="0">
                <a:solidFill>
                  <a:srgbClr val="FFFFFF"/>
                </a:solidFill>
                <a:latin typeface="Tahoma"/>
                <a:cs typeface="Tahoma"/>
              </a:rPr>
              <a:t>Synergy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80" dirty="0">
                <a:solidFill>
                  <a:srgbClr val="FFFFFF"/>
                </a:solidFill>
                <a:latin typeface="Tahoma"/>
                <a:cs typeface="Tahoma"/>
              </a:rPr>
              <a:t>Study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ahoma"/>
                <a:cs typeface="Tahoma"/>
              </a:rPr>
              <a:t>Groups: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AI-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powered</a:t>
            </a:r>
            <a:r>
              <a:rPr sz="2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matching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students</a:t>
            </a:r>
            <a:r>
              <a:rPr sz="2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complementary</a:t>
            </a:r>
            <a:r>
              <a:rPr sz="2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skills.</a:t>
            </a:r>
            <a:endParaRPr sz="2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900"/>
              </a:spcBef>
              <a:buClr>
                <a:srgbClr val="FFFFFF"/>
              </a:buClr>
              <a:buFont typeface="Symbol"/>
              <a:buChar char=""/>
            </a:pPr>
            <a:endParaRPr sz="2400">
              <a:latin typeface="Lucida Sans Unicode"/>
              <a:cs typeface="Lucida Sans Unicode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0665" algn="l"/>
              </a:tabLst>
            </a:pPr>
            <a:r>
              <a:rPr sz="2400" b="1" spc="-35" dirty="0">
                <a:solidFill>
                  <a:srgbClr val="FFFFFF"/>
                </a:solidFill>
                <a:latin typeface="Tahoma"/>
                <a:cs typeface="Tahoma"/>
              </a:rPr>
              <a:t>Gamified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Leaderboards:</a:t>
            </a:r>
            <a:r>
              <a:rPr sz="24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Rewarding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not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just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scores,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but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improvement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collaboration.</a:t>
            </a:r>
            <a:endParaRPr sz="24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920"/>
              </a:spcBef>
              <a:buClr>
                <a:srgbClr val="FFFFFF"/>
              </a:buClr>
              <a:buFont typeface="Symbol"/>
              <a:buChar char=""/>
            </a:pPr>
            <a:endParaRPr sz="2400">
              <a:latin typeface="Lucida Sans Unicode"/>
              <a:cs typeface="Lucida Sans Unicode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0665" algn="l"/>
              </a:tabLst>
            </a:pPr>
            <a:r>
              <a:rPr sz="2400" b="1" spc="-75" dirty="0">
                <a:solidFill>
                  <a:srgbClr val="FFFFFF"/>
                </a:solidFill>
                <a:latin typeface="Tahoma"/>
                <a:cs typeface="Tahoma"/>
              </a:rPr>
              <a:t>Predictive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 Progress</a:t>
            </a: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Tracking: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"Conceptual</a:t>
            </a:r>
            <a:r>
              <a:rPr sz="2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Map"</a:t>
            </a:r>
            <a:r>
              <a:rPr sz="24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sz="2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visualizes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mastery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predicted</a:t>
            </a:r>
            <a:r>
              <a:rPr sz="2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weak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points.</a:t>
            </a:r>
            <a:endParaRPr sz="24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3388995" cy="2800350"/>
            <a:chOff x="0" y="0"/>
            <a:chExt cx="3388995" cy="280035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3388995" cy="2095500"/>
            </a:xfrm>
            <a:custGeom>
              <a:avLst/>
              <a:gdLst/>
              <a:ahLst/>
              <a:cxnLst/>
              <a:rect l="l" t="t" r="r" b="b"/>
              <a:pathLst>
                <a:path w="3388995" h="2095500">
                  <a:moveTo>
                    <a:pt x="3388487" y="0"/>
                  </a:moveTo>
                  <a:lnTo>
                    <a:pt x="0" y="0"/>
                  </a:lnTo>
                  <a:lnTo>
                    <a:pt x="0" y="2086864"/>
                  </a:lnTo>
                  <a:lnTo>
                    <a:pt x="36810" y="2092832"/>
                  </a:lnTo>
                  <a:lnTo>
                    <a:pt x="87641" y="2095500"/>
                  </a:lnTo>
                  <a:lnTo>
                    <a:pt x="1969770" y="2095500"/>
                  </a:lnTo>
                  <a:lnTo>
                    <a:pt x="2020570" y="2092832"/>
                  </a:lnTo>
                  <a:lnTo>
                    <a:pt x="2070354" y="2084831"/>
                  </a:lnTo>
                  <a:lnTo>
                    <a:pt x="2118487" y="2071877"/>
                  </a:lnTo>
                  <a:lnTo>
                    <a:pt x="2164842" y="2053971"/>
                  </a:lnTo>
                  <a:lnTo>
                    <a:pt x="2209038" y="2031492"/>
                  </a:lnTo>
                  <a:lnTo>
                    <a:pt x="2250694" y="2004568"/>
                  </a:lnTo>
                  <a:lnTo>
                    <a:pt x="2289429" y="1973326"/>
                  </a:lnTo>
                  <a:lnTo>
                    <a:pt x="2324862" y="1938147"/>
                  </a:lnTo>
                  <a:lnTo>
                    <a:pt x="2356739" y="1899157"/>
                  </a:lnTo>
                  <a:lnTo>
                    <a:pt x="2384679" y="1856485"/>
                  </a:lnTo>
                  <a:lnTo>
                    <a:pt x="3324098" y="239014"/>
                  </a:lnTo>
                  <a:lnTo>
                    <a:pt x="3347339" y="193675"/>
                  </a:lnTo>
                  <a:lnTo>
                    <a:pt x="3365246" y="146811"/>
                  </a:lnTo>
                  <a:lnTo>
                    <a:pt x="3378200" y="98551"/>
                  </a:lnTo>
                  <a:lnTo>
                    <a:pt x="3385947" y="49529"/>
                  </a:lnTo>
                  <a:lnTo>
                    <a:pt x="3388487" y="0"/>
                  </a:lnTo>
                  <a:close/>
                </a:path>
              </a:pathLst>
            </a:custGeom>
            <a:solidFill>
              <a:srgbClr val="E0C5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1633" y="1028700"/>
              <a:ext cx="1946910" cy="1743075"/>
            </a:xfrm>
            <a:custGeom>
              <a:avLst/>
              <a:gdLst/>
              <a:ahLst/>
              <a:cxnLst/>
              <a:rect l="l" t="t" r="r" b="b"/>
              <a:pathLst>
                <a:path w="1946910" h="1743075">
                  <a:moveTo>
                    <a:pt x="1914791" y="995172"/>
                  </a:moveTo>
                  <a:lnTo>
                    <a:pt x="1551825" y="1619503"/>
                  </a:lnTo>
                  <a:lnTo>
                    <a:pt x="1520964" y="1661668"/>
                  </a:lnTo>
                  <a:lnTo>
                    <a:pt x="1482483" y="1696084"/>
                  </a:lnTo>
                  <a:lnTo>
                    <a:pt x="1438160" y="1721611"/>
                  </a:lnTo>
                  <a:lnTo>
                    <a:pt x="1389138" y="1737614"/>
                  </a:lnTo>
                  <a:lnTo>
                    <a:pt x="1337195" y="1743075"/>
                  </a:lnTo>
                  <a:lnTo>
                    <a:pt x="609612" y="1743075"/>
                  </a:lnTo>
                  <a:lnTo>
                    <a:pt x="557669" y="1737614"/>
                  </a:lnTo>
                  <a:lnTo>
                    <a:pt x="508647" y="1721611"/>
                  </a:lnTo>
                  <a:lnTo>
                    <a:pt x="464324" y="1696084"/>
                  </a:lnTo>
                  <a:lnTo>
                    <a:pt x="425843" y="1661668"/>
                  </a:lnTo>
                  <a:lnTo>
                    <a:pt x="394982" y="1619503"/>
                  </a:lnTo>
                  <a:lnTo>
                    <a:pt x="31965" y="995172"/>
                  </a:lnTo>
                  <a:lnTo>
                    <a:pt x="10655" y="947420"/>
                  </a:lnTo>
                  <a:lnTo>
                    <a:pt x="0" y="897127"/>
                  </a:lnTo>
                  <a:lnTo>
                    <a:pt x="0" y="845947"/>
                  </a:lnTo>
                  <a:lnTo>
                    <a:pt x="10655" y="795654"/>
                  </a:lnTo>
                  <a:lnTo>
                    <a:pt x="31965" y="747902"/>
                  </a:lnTo>
                  <a:lnTo>
                    <a:pt x="394982" y="123571"/>
                  </a:lnTo>
                  <a:lnTo>
                    <a:pt x="425843" y="81406"/>
                  </a:lnTo>
                  <a:lnTo>
                    <a:pt x="464324" y="46990"/>
                  </a:lnTo>
                  <a:lnTo>
                    <a:pt x="508647" y="21463"/>
                  </a:lnTo>
                  <a:lnTo>
                    <a:pt x="557669" y="5460"/>
                  </a:lnTo>
                  <a:lnTo>
                    <a:pt x="609612" y="0"/>
                  </a:lnTo>
                  <a:lnTo>
                    <a:pt x="1337195" y="0"/>
                  </a:lnTo>
                  <a:lnTo>
                    <a:pt x="1389138" y="5460"/>
                  </a:lnTo>
                  <a:lnTo>
                    <a:pt x="1438160" y="21463"/>
                  </a:lnTo>
                  <a:lnTo>
                    <a:pt x="1482483" y="46990"/>
                  </a:lnTo>
                  <a:lnTo>
                    <a:pt x="1520964" y="81406"/>
                  </a:lnTo>
                  <a:lnTo>
                    <a:pt x="1551825" y="123571"/>
                  </a:lnTo>
                  <a:lnTo>
                    <a:pt x="1914791" y="747902"/>
                  </a:lnTo>
                  <a:lnTo>
                    <a:pt x="1936127" y="795654"/>
                  </a:lnTo>
                  <a:lnTo>
                    <a:pt x="1946795" y="845947"/>
                  </a:lnTo>
                  <a:lnTo>
                    <a:pt x="1946795" y="897127"/>
                  </a:lnTo>
                  <a:lnTo>
                    <a:pt x="1936127" y="947420"/>
                  </a:lnTo>
                  <a:lnTo>
                    <a:pt x="1914791" y="995172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899005" y="0"/>
            <a:ext cx="3388995" cy="2800350"/>
            <a:chOff x="14899005" y="0"/>
            <a:chExt cx="3388995" cy="2800350"/>
          </a:xfrm>
        </p:grpSpPr>
        <p:sp>
          <p:nvSpPr>
            <p:cNvPr id="9" name="object 9"/>
            <p:cNvSpPr/>
            <p:nvPr/>
          </p:nvSpPr>
          <p:spPr>
            <a:xfrm>
              <a:off x="14899005" y="0"/>
              <a:ext cx="3388995" cy="2095500"/>
            </a:xfrm>
            <a:custGeom>
              <a:avLst/>
              <a:gdLst/>
              <a:ahLst/>
              <a:cxnLst/>
              <a:rect l="l" t="t" r="r" b="b"/>
              <a:pathLst>
                <a:path w="3388994" h="2095500">
                  <a:moveTo>
                    <a:pt x="3388486" y="0"/>
                  </a:moveTo>
                  <a:lnTo>
                    <a:pt x="0" y="0"/>
                  </a:lnTo>
                  <a:lnTo>
                    <a:pt x="2539" y="49529"/>
                  </a:lnTo>
                  <a:lnTo>
                    <a:pt x="10286" y="98551"/>
                  </a:lnTo>
                  <a:lnTo>
                    <a:pt x="23113" y="146811"/>
                  </a:lnTo>
                  <a:lnTo>
                    <a:pt x="41148" y="193675"/>
                  </a:lnTo>
                  <a:lnTo>
                    <a:pt x="64388" y="239014"/>
                  </a:lnTo>
                  <a:lnTo>
                    <a:pt x="1003807" y="1856485"/>
                  </a:lnTo>
                  <a:lnTo>
                    <a:pt x="1031748" y="1899157"/>
                  </a:lnTo>
                  <a:lnTo>
                    <a:pt x="1063625" y="1938147"/>
                  </a:lnTo>
                  <a:lnTo>
                    <a:pt x="1099057" y="1973326"/>
                  </a:lnTo>
                  <a:lnTo>
                    <a:pt x="1137792" y="2004568"/>
                  </a:lnTo>
                  <a:lnTo>
                    <a:pt x="1179448" y="2031492"/>
                  </a:lnTo>
                  <a:lnTo>
                    <a:pt x="1223644" y="2053971"/>
                  </a:lnTo>
                  <a:lnTo>
                    <a:pt x="1270000" y="2071877"/>
                  </a:lnTo>
                  <a:lnTo>
                    <a:pt x="1318132" y="2084831"/>
                  </a:lnTo>
                  <a:lnTo>
                    <a:pt x="1367916" y="2092832"/>
                  </a:lnTo>
                  <a:lnTo>
                    <a:pt x="1418716" y="2095500"/>
                  </a:lnTo>
                  <a:lnTo>
                    <a:pt x="3300856" y="2095500"/>
                  </a:lnTo>
                  <a:lnTo>
                    <a:pt x="3351656" y="2092832"/>
                  </a:lnTo>
                  <a:lnTo>
                    <a:pt x="3388486" y="2086864"/>
                  </a:lnTo>
                  <a:lnTo>
                    <a:pt x="3388486" y="0"/>
                  </a:lnTo>
                  <a:close/>
                </a:path>
              </a:pathLst>
            </a:custGeom>
            <a:solidFill>
              <a:srgbClr val="E0C5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109063" y="1028700"/>
              <a:ext cx="1946910" cy="1743075"/>
            </a:xfrm>
            <a:custGeom>
              <a:avLst/>
              <a:gdLst/>
              <a:ahLst/>
              <a:cxnLst/>
              <a:rect l="l" t="t" r="r" b="b"/>
              <a:pathLst>
                <a:path w="1946909" h="1743075">
                  <a:moveTo>
                    <a:pt x="1914778" y="995172"/>
                  </a:moveTo>
                  <a:lnTo>
                    <a:pt x="1551813" y="1619503"/>
                  </a:lnTo>
                  <a:lnTo>
                    <a:pt x="1520952" y="1661668"/>
                  </a:lnTo>
                  <a:lnTo>
                    <a:pt x="1482471" y="1696084"/>
                  </a:lnTo>
                  <a:lnTo>
                    <a:pt x="1438148" y="1721611"/>
                  </a:lnTo>
                  <a:lnTo>
                    <a:pt x="1389125" y="1737614"/>
                  </a:lnTo>
                  <a:lnTo>
                    <a:pt x="1337182" y="1743075"/>
                  </a:lnTo>
                  <a:lnTo>
                    <a:pt x="609600" y="1743075"/>
                  </a:lnTo>
                  <a:lnTo>
                    <a:pt x="557656" y="1737614"/>
                  </a:lnTo>
                  <a:lnTo>
                    <a:pt x="508634" y="1721611"/>
                  </a:lnTo>
                  <a:lnTo>
                    <a:pt x="464311" y="1696084"/>
                  </a:lnTo>
                  <a:lnTo>
                    <a:pt x="425830" y="1661668"/>
                  </a:lnTo>
                  <a:lnTo>
                    <a:pt x="394969" y="1619503"/>
                  </a:lnTo>
                  <a:lnTo>
                    <a:pt x="32003" y="995172"/>
                  </a:lnTo>
                  <a:lnTo>
                    <a:pt x="10667" y="947420"/>
                  </a:lnTo>
                  <a:lnTo>
                    <a:pt x="0" y="897127"/>
                  </a:lnTo>
                  <a:lnTo>
                    <a:pt x="0" y="845947"/>
                  </a:lnTo>
                  <a:lnTo>
                    <a:pt x="10667" y="795654"/>
                  </a:lnTo>
                  <a:lnTo>
                    <a:pt x="32003" y="747902"/>
                  </a:lnTo>
                  <a:lnTo>
                    <a:pt x="394969" y="123571"/>
                  </a:lnTo>
                  <a:lnTo>
                    <a:pt x="425830" y="81406"/>
                  </a:lnTo>
                  <a:lnTo>
                    <a:pt x="464311" y="46990"/>
                  </a:lnTo>
                  <a:lnTo>
                    <a:pt x="508634" y="21463"/>
                  </a:lnTo>
                  <a:lnTo>
                    <a:pt x="557656" y="5460"/>
                  </a:lnTo>
                  <a:lnTo>
                    <a:pt x="609600" y="0"/>
                  </a:lnTo>
                  <a:lnTo>
                    <a:pt x="1337182" y="0"/>
                  </a:lnTo>
                  <a:lnTo>
                    <a:pt x="1389125" y="5460"/>
                  </a:lnTo>
                  <a:lnTo>
                    <a:pt x="1438148" y="21463"/>
                  </a:lnTo>
                  <a:lnTo>
                    <a:pt x="1482471" y="46990"/>
                  </a:lnTo>
                  <a:lnTo>
                    <a:pt x="1520952" y="81406"/>
                  </a:lnTo>
                  <a:lnTo>
                    <a:pt x="1551813" y="123571"/>
                  </a:lnTo>
                  <a:lnTo>
                    <a:pt x="1914778" y="747902"/>
                  </a:lnTo>
                  <a:lnTo>
                    <a:pt x="1936115" y="795654"/>
                  </a:lnTo>
                  <a:lnTo>
                    <a:pt x="1946782" y="845947"/>
                  </a:lnTo>
                  <a:lnTo>
                    <a:pt x="1946782" y="897127"/>
                  </a:lnTo>
                  <a:lnTo>
                    <a:pt x="1936115" y="947420"/>
                  </a:lnTo>
                  <a:lnTo>
                    <a:pt x="1914778" y="995172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9276711"/>
            <a:ext cx="18288000" cy="1009650"/>
            <a:chOff x="0" y="9276711"/>
            <a:chExt cx="18288000" cy="100965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772016"/>
              <a:ext cx="18288000" cy="1238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15900" y="9276711"/>
              <a:ext cx="5372100" cy="10096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5700" y="2407921"/>
            <a:ext cx="10896600" cy="1238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5550" y="193039"/>
            <a:ext cx="10608945" cy="183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130"/>
              </a:lnSpc>
              <a:spcBef>
                <a:spcPts val="100"/>
              </a:spcBef>
            </a:pPr>
            <a:r>
              <a:rPr spc="-415" dirty="0"/>
              <a:t>Target</a:t>
            </a:r>
            <a:r>
              <a:rPr spc="-185" dirty="0"/>
              <a:t> </a:t>
            </a:r>
            <a:r>
              <a:rPr spc="-434" dirty="0"/>
              <a:t>Users</a:t>
            </a:r>
            <a:r>
              <a:rPr spc="-195" dirty="0"/>
              <a:t> </a:t>
            </a:r>
            <a:r>
              <a:rPr spc="-459" dirty="0"/>
              <a:t>and</a:t>
            </a:r>
            <a:r>
              <a:rPr spc="-195" dirty="0"/>
              <a:t> </a:t>
            </a:r>
            <a:r>
              <a:rPr spc="-455" dirty="0"/>
              <a:t>Expected</a:t>
            </a:r>
          </a:p>
          <a:p>
            <a:pPr marL="295910" algn="ctr">
              <a:lnSpc>
                <a:spcPts val="7130"/>
              </a:lnSpc>
            </a:pPr>
            <a:r>
              <a:rPr spc="-135" dirty="0"/>
              <a:t>Use</a:t>
            </a:r>
            <a:r>
              <a:rPr spc="-960" dirty="0"/>
              <a:t> </a:t>
            </a:r>
            <a:r>
              <a:rPr spc="-10" dirty="0"/>
              <a:t>Cases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900" y="2895214"/>
            <a:ext cx="17862550" cy="5189855"/>
          </a:xfrm>
          <a:prstGeom prst="rect">
            <a:avLst/>
          </a:prstGeom>
        </p:spPr>
        <p:txBody>
          <a:bodyPr vert="horz" wrap="square" lIns="0" tIns="260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sz="3200" b="1" spc="-30" dirty="0">
                <a:solidFill>
                  <a:srgbClr val="FFFFFF"/>
                </a:solidFill>
                <a:latin typeface="Tahoma"/>
                <a:cs typeface="Tahoma"/>
              </a:rPr>
              <a:t>Target</a:t>
            </a:r>
            <a:r>
              <a:rPr sz="3200" b="1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ahoma"/>
                <a:cs typeface="Tahoma"/>
              </a:rPr>
              <a:t>Users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endParaRPr sz="3200">
              <a:latin typeface="Lucida Sans Unicode"/>
              <a:cs typeface="Lucida Sans Unicode"/>
            </a:endParaRPr>
          </a:p>
          <a:p>
            <a:pPr marL="926465" indent="-227965">
              <a:lnSpc>
                <a:spcPct val="100000"/>
              </a:lnSpc>
              <a:spcBef>
                <a:spcPts val="1460"/>
              </a:spcBef>
              <a:buFont typeface="Symbol"/>
              <a:buChar char=""/>
              <a:tabLst>
                <a:tab pos="926465" algn="l"/>
              </a:tabLst>
            </a:pPr>
            <a:r>
              <a:rPr sz="2400" b="1" spc="-65" dirty="0">
                <a:solidFill>
                  <a:srgbClr val="FFFFFF"/>
                </a:solidFill>
                <a:latin typeface="Tahoma"/>
                <a:cs typeface="Tahoma"/>
              </a:rPr>
              <a:t>Students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GATE</a:t>
            </a:r>
            <a:r>
              <a:rPr sz="24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Aspirants</a:t>
            </a:r>
            <a:r>
              <a:rPr sz="24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needing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efficient,</a:t>
            </a:r>
            <a:r>
              <a:rPr sz="24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personalized</a:t>
            </a:r>
            <a:r>
              <a:rPr sz="24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study.</a:t>
            </a:r>
            <a:endParaRPr sz="2400">
              <a:latin typeface="Lucida Sans Unicode"/>
              <a:cs typeface="Lucida Sans Unicode"/>
            </a:endParaRPr>
          </a:p>
          <a:p>
            <a:pPr marL="926465" indent="-227965">
              <a:lnSpc>
                <a:spcPct val="100000"/>
              </a:lnSpc>
              <a:spcBef>
                <a:spcPts val="1635"/>
              </a:spcBef>
              <a:buFont typeface="Symbol"/>
              <a:buChar char=""/>
              <a:tabLst>
                <a:tab pos="926465" algn="l"/>
              </a:tabLst>
            </a:pP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Educators</a:t>
            </a:r>
            <a:r>
              <a:rPr sz="2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Teachers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anonymized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analytics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improve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teaching.</a:t>
            </a:r>
            <a:endParaRPr sz="2400">
              <a:latin typeface="Lucida Sans Unicode"/>
              <a:cs typeface="Lucida Sans Unicode"/>
            </a:endParaRPr>
          </a:p>
          <a:p>
            <a:pPr marL="926465" indent="-227965">
              <a:lnSpc>
                <a:spcPct val="100000"/>
              </a:lnSpc>
              <a:spcBef>
                <a:spcPts val="1620"/>
              </a:spcBef>
              <a:buFont typeface="Symbol"/>
              <a:buChar char=""/>
              <a:tabLst>
                <a:tab pos="926465" algn="l"/>
              </a:tabLst>
            </a:pPr>
            <a:r>
              <a:rPr sz="2400" b="1" spc="-85" dirty="0">
                <a:solidFill>
                  <a:srgbClr val="FFFFFF"/>
                </a:solidFill>
                <a:latin typeface="Tahoma"/>
                <a:cs typeface="Tahoma"/>
              </a:rPr>
              <a:t>Parents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View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high-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level,</a:t>
            </a:r>
            <a:r>
              <a:rPr sz="24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privacy-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preserving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progress</a:t>
            </a:r>
            <a:r>
              <a:rPr sz="24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reports.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3200" b="1" spc="-10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3200" b="1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ahoma"/>
                <a:cs typeface="Tahoma"/>
              </a:rPr>
              <a:t>Cases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endParaRPr sz="3200">
              <a:latin typeface="Lucida Sans Unicode"/>
              <a:cs typeface="Lucida Sans Unicode"/>
            </a:endParaRPr>
          </a:p>
          <a:p>
            <a:pPr marL="926465" indent="-227965">
              <a:lnSpc>
                <a:spcPct val="100000"/>
              </a:lnSpc>
              <a:spcBef>
                <a:spcPts val="1085"/>
              </a:spcBef>
              <a:buFont typeface="Symbol"/>
              <a:buChar char=""/>
              <a:tabLst>
                <a:tab pos="926465" algn="l"/>
              </a:tabLst>
            </a:pP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Personalized</a:t>
            </a: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75" dirty="0">
                <a:solidFill>
                  <a:srgbClr val="FFFFFF"/>
                </a:solidFill>
                <a:latin typeface="Tahoma"/>
                <a:cs typeface="Tahoma"/>
              </a:rPr>
              <a:t>Plan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AI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identifies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student's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weak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topic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generates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custom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3-day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study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plan.</a:t>
            </a:r>
            <a:endParaRPr sz="2400">
              <a:latin typeface="Lucida Sans Unicode"/>
              <a:cs typeface="Lucida Sans Unicode"/>
            </a:endParaRPr>
          </a:p>
          <a:p>
            <a:pPr marL="927100" marR="5080" indent="-228600">
              <a:lnSpc>
                <a:spcPts val="4250"/>
              </a:lnSpc>
              <a:spcBef>
                <a:spcPts val="355"/>
              </a:spcBef>
              <a:buFont typeface="Symbol"/>
              <a:buChar char=""/>
              <a:tabLst>
                <a:tab pos="927100" algn="l"/>
              </a:tabLst>
            </a:pP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Voice 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Doubt-</a:t>
            </a:r>
            <a:r>
              <a:rPr sz="2400" b="1" spc="-60" dirty="0">
                <a:solidFill>
                  <a:srgbClr val="FFFFFF"/>
                </a:solidFill>
                <a:latin typeface="Tahoma"/>
                <a:cs typeface="Tahoma"/>
              </a:rPr>
              <a:t>Solving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student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asks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question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Hindi;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AI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responds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voice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note</a:t>
            </a:r>
            <a:r>
              <a:rPr sz="2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explaining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concept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 common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pitfall.</a:t>
            </a:r>
            <a:endParaRPr sz="2400">
              <a:latin typeface="Lucida Sans Unicode"/>
              <a:cs typeface="Lucida Sans Unicode"/>
            </a:endParaRPr>
          </a:p>
          <a:p>
            <a:pPr marL="926465" indent="-227965">
              <a:lnSpc>
                <a:spcPct val="100000"/>
              </a:lnSpc>
              <a:spcBef>
                <a:spcPts val="990"/>
              </a:spcBef>
              <a:buFont typeface="Symbol"/>
              <a:buChar char=""/>
              <a:tabLst>
                <a:tab pos="926465" algn="l"/>
              </a:tabLst>
            </a:pP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Educator</a:t>
            </a:r>
            <a:r>
              <a:rPr sz="24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75" dirty="0">
                <a:solidFill>
                  <a:srgbClr val="FFFFFF"/>
                </a:solidFill>
                <a:latin typeface="Tahoma"/>
                <a:cs typeface="Tahoma"/>
              </a:rPr>
              <a:t>Insights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institute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gets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weekly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report: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"65%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students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struggled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Kirchhoff’s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Law.”</a:t>
            </a:r>
            <a:endParaRPr sz="24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3388995" cy="2800350"/>
            <a:chOff x="0" y="0"/>
            <a:chExt cx="3388995" cy="280035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3388995" cy="2095500"/>
            </a:xfrm>
            <a:custGeom>
              <a:avLst/>
              <a:gdLst/>
              <a:ahLst/>
              <a:cxnLst/>
              <a:rect l="l" t="t" r="r" b="b"/>
              <a:pathLst>
                <a:path w="3388995" h="2095500">
                  <a:moveTo>
                    <a:pt x="3388487" y="0"/>
                  </a:moveTo>
                  <a:lnTo>
                    <a:pt x="0" y="0"/>
                  </a:lnTo>
                  <a:lnTo>
                    <a:pt x="0" y="2086864"/>
                  </a:lnTo>
                  <a:lnTo>
                    <a:pt x="36810" y="2092832"/>
                  </a:lnTo>
                  <a:lnTo>
                    <a:pt x="87641" y="2095500"/>
                  </a:lnTo>
                  <a:lnTo>
                    <a:pt x="1969770" y="2095500"/>
                  </a:lnTo>
                  <a:lnTo>
                    <a:pt x="2020570" y="2092832"/>
                  </a:lnTo>
                  <a:lnTo>
                    <a:pt x="2070354" y="2084831"/>
                  </a:lnTo>
                  <a:lnTo>
                    <a:pt x="2118487" y="2071877"/>
                  </a:lnTo>
                  <a:lnTo>
                    <a:pt x="2164842" y="2053971"/>
                  </a:lnTo>
                  <a:lnTo>
                    <a:pt x="2209038" y="2031492"/>
                  </a:lnTo>
                  <a:lnTo>
                    <a:pt x="2250694" y="2004568"/>
                  </a:lnTo>
                  <a:lnTo>
                    <a:pt x="2289429" y="1973326"/>
                  </a:lnTo>
                  <a:lnTo>
                    <a:pt x="2324862" y="1938147"/>
                  </a:lnTo>
                  <a:lnTo>
                    <a:pt x="2356739" y="1899157"/>
                  </a:lnTo>
                  <a:lnTo>
                    <a:pt x="2384679" y="1856485"/>
                  </a:lnTo>
                  <a:lnTo>
                    <a:pt x="3324098" y="239014"/>
                  </a:lnTo>
                  <a:lnTo>
                    <a:pt x="3347339" y="193675"/>
                  </a:lnTo>
                  <a:lnTo>
                    <a:pt x="3365246" y="146811"/>
                  </a:lnTo>
                  <a:lnTo>
                    <a:pt x="3378200" y="98551"/>
                  </a:lnTo>
                  <a:lnTo>
                    <a:pt x="3385947" y="49529"/>
                  </a:lnTo>
                  <a:lnTo>
                    <a:pt x="3388487" y="0"/>
                  </a:lnTo>
                  <a:close/>
                </a:path>
              </a:pathLst>
            </a:custGeom>
            <a:solidFill>
              <a:srgbClr val="E0C5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1633" y="1028700"/>
              <a:ext cx="1946910" cy="1743075"/>
            </a:xfrm>
            <a:custGeom>
              <a:avLst/>
              <a:gdLst/>
              <a:ahLst/>
              <a:cxnLst/>
              <a:rect l="l" t="t" r="r" b="b"/>
              <a:pathLst>
                <a:path w="1946910" h="1743075">
                  <a:moveTo>
                    <a:pt x="1914791" y="995172"/>
                  </a:moveTo>
                  <a:lnTo>
                    <a:pt x="1551825" y="1619503"/>
                  </a:lnTo>
                  <a:lnTo>
                    <a:pt x="1520964" y="1661668"/>
                  </a:lnTo>
                  <a:lnTo>
                    <a:pt x="1482483" y="1696084"/>
                  </a:lnTo>
                  <a:lnTo>
                    <a:pt x="1438160" y="1721611"/>
                  </a:lnTo>
                  <a:lnTo>
                    <a:pt x="1389138" y="1737614"/>
                  </a:lnTo>
                  <a:lnTo>
                    <a:pt x="1337195" y="1743075"/>
                  </a:lnTo>
                  <a:lnTo>
                    <a:pt x="609612" y="1743075"/>
                  </a:lnTo>
                  <a:lnTo>
                    <a:pt x="557669" y="1737614"/>
                  </a:lnTo>
                  <a:lnTo>
                    <a:pt x="508647" y="1721611"/>
                  </a:lnTo>
                  <a:lnTo>
                    <a:pt x="464324" y="1696084"/>
                  </a:lnTo>
                  <a:lnTo>
                    <a:pt x="425843" y="1661668"/>
                  </a:lnTo>
                  <a:lnTo>
                    <a:pt x="394982" y="1619503"/>
                  </a:lnTo>
                  <a:lnTo>
                    <a:pt x="31965" y="995172"/>
                  </a:lnTo>
                  <a:lnTo>
                    <a:pt x="10655" y="947420"/>
                  </a:lnTo>
                  <a:lnTo>
                    <a:pt x="0" y="897127"/>
                  </a:lnTo>
                  <a:lnTo>
                    <a:pt x="0" y="845947"/>
                  </a:lnTo>
                  <a:lnTo>
                    <a:pt x="10655" y="795654"/>
                  </a:lnTo>
                  <a:lnTo>
                    <a:pt x="31965" y="747902"/>
                  </a:lnTo>
                  <a:lnTo>
                    <a:pt x="394982" y="123571"/>
                  </a:lnTo>
                  <a:lnTo>
                    <a:pt x="425843" y="81406"/>
                  </a:lnTo>
                  <a:lnTo>
                    <a:pt x="464324" y="46990"/>
                  </a:lnTo>
                  <a:lnTo>
                    <a:pt x="508647" y="21463"/>
                  </a:lnTo>
                  <a:lnTo>
                    <a:pt x="557669" y="5460"/>
                  </a:lnTo>
                  <a:lnTo>
                    <a:pt x="609612" y="0"/>
                  </a:lnTo>
                  <a:lnTo>
                    <a:pt x="1337195" y="0"/>
                  </a:lnTo>
                  <a:lnTo>
                    <a:pt x="1389138" y="5460"/>
                  </a:lnTo>
                  <a:lnTo>
                    <a:pt x="1438160" y="21463"/>
                  </a:lnTo>
                  <a:lnTo>
                    <a:pt x="1482483" y="46990"/>
                  </a:lnTo>
                  <a:lnTo>
                    <a:pt x="1520964" y="81406"/>
                  </a:lnTo>
                  <a:lnTo>
                    <a:pt x="1551825" y="123571"/>
                  </a:lnTo>
                  <a:lnTo>
                    <a:pt x="1914791" y="747902"/>
                  </a:lnTo>
                  <a:lnTo>
                    <a:pt x="1936127" y="795654"/>
                  </a:lnTo>
                  <a:lnTo>
                    <a:pt x="1946795" y="845947"/>
                  </a:lnTo>
                  <a:lnTo>
                    <a:pt x="1946795" y="897127"/>
                  </a:lnTo>
                  <a:lnTo>
                    <a:pt x="1936127" y="947420"/>
                  </a:lnTo>
                  <a:lnTo>
                    <a:pt x="1914791" y="995172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899005" y="0"/>
            <a:ext cx="3388995" cy="2800350"/>
            <a:chOff x="14899005" y="0"/>
            <a:chExt cx="3388995" cy="2800350"/>
          </a:xfrm>
        </p:grpSpPr>
        <p:sp>
          <p:nvSpPr>
            <p:cNvPr id="9" name="object 9"/>
            <p:cNvSpPr/>
            <p:nvPr/>
          </p:nvSpPr>
          <p:spPr>
            <a:xfrm>
              <a:off x="14899005" y="0"/>
              <a:ext cx="3388995" cy="2095500"/>
            </a:xfrm>
            <a:custGeom>
              <a:avLst/>
              <a:gdLst/>
              <a:ahLst/>
              <a:cxnLst/>
              <a:rect l="l" t="t" r="r" b="b"/>
              <a:pathLst>
                <a:path w="3388994" h="2095500">
                  <a:moveTo>
                    <a:pt x="3388486" y="0"/>
                  </a:moveTo>
                  <a:lnTo>
                    <a:pt x="0" y="0"/>
                  </a:lnTo>
                  <a:lnTo>
                    <a:pt x="2539" y="49529"/>
                  </a:lnTo>
                  <a:lnTo>
                    <a:pt x="10286" y="98551"/>
                  </a:lnTo>
                  <a:lnTo>
                    <a:pt x="23113" y="146811"/>
                  </a:lnTo>
                  <a:lnTo>
                    <a:pt x="41148" y="193675"/>
                  </a:lnTo>
                  <a:lnTo>
                    <a:pt x="64388" y="239014"/>
                  </a:lnTo>
                  <a:lnTo>
                    <a:pt x="1003807" y="1856485"/>
                  </a:lnTo>
                  <a:lnTo>
                    <a:pt x="1031748" y="1899157"/>
                  </a:lnTo>
                  <a:lnTo>
                    <a:pt x="1063625" y="1938147"/>
                  </a:lnTo>
                  <a:lnTo>
                    <a:pt x="1099057" y="1973326"/>
                  </a:lnTo>
                  <a:lnTo>
                    <a:pt x="1137792" y="2004568"/>
                  </a:lnTo>
                  <a:lnTo>
                    <a:pt x="1179448" y="2031492"/>
                  </a:lnTo>
                  <a:lnTo>
                    <a:pt x="1223644" y="2053971"/>
                  </a:lnTo>
                  <a:lnTo>
                    <a:pt x="1270000" y="2071877"/>
                  </a:lnTo>
                  <a:lnTo>
                    <a:pt x="1318132" y="2084831"/>
                  </a:lnTo>
                  <a:lnTo>
                    <a:pt x="1367916" y="2092832"/>
                  </a:lnTo>
                  <a:lnTo>
                    <a:pt x="1418716" y="2095500"/>
                  </a:lnTo>
                  <a:lnTo>
                    <a:pt x="3300856" y="2095500"/>
                  </a:lnTo>
                  <a:lnTo>
                    <a:pt x="3351656" y="2092832"/>
                  </a:lnTo>
                  <a:lnTo>
                    <a:pt x="3388486" y="2086864"/>
                  </a:lnTo>
                  <a:lnTo>
                    <a:pt x="3388486" y="0"/>
                  </a:lnTo>
                  <a:close/>
                </a:path>
              </a:pathLst>
            </a:custGeom>
            <a:solidFill>
              <a:srgbClr val="E0C5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109063" y="1028700"/>
              <a:ext cx="1946910" cy="1743075"/>
            </a:xfrm>
            <a:custGeom>
              <a:avLst/>
              <a:gdLst/>
              <a:ahLst/>
              <a:cxnLst/>
              <a:rect l="l" t="t" r="r" b="b"/>
              <a:pathLst>
                <a:path w="1946909" h="1743075">
                  <a:moveTo>
                    <a:pt x="1914778" y="995172"/>
                  </a:moveTo>
                  <a:lnTo>
                    <a:pt x="1551813" y="1619503"/>
                  </a:lnTo>
                  <a:lnTo>
                    <a:pt x="1520952" y="1661668"/>
                  </a:lnTo>
                  <a:lnTo>
                    <a:pt x="1482471" y="1696084"/>
                  </a:lnTo>
                  <a:lnTo>
                    <a:pt x="1438148" y="1721611"/>
                  </a:lnTo>
                  <a:lnTo>
                    <a:pt x="1389125" y="1737614"/>
                  </a:lnTo>
                  <a:lnTo>
                    <a:pt x="1337182" y="1743075"/>
                  </a:lnTo>
                  <a:lnTo>
                    <a:pt x="609600" y="1743075"/>
                  </a:lnTo>
                  <a:lnTo>
                    <a:pt x="557656" y="1737614"/>
                  </a:lnTo>
                  <a:lnTo>
                    <a:pt x="508634" y="1721611"/>
                  </a:lnTo>
                  <a:lnTo>
                    <a:pt x="464311" y="1696084"/>
                  </a:lnTo>
                  <a:lnTo>
                    <a:pt x="425830" y="1661668"/>
                  </a:lnTo>
                  <a:lnTo>
                    <a:pt x="394969" y="1619503"/>
                  </a:lnTo>
                  <a:lnTo>
                    <a:pt x="32003" y="995172"/>
                  </a:lnTo>
                  <a:lnTo>
                    <a:pt x="10667" y="947420"/>
                  </a:lnTo>
                  <a:lnTo>
                    <a:pt x="0" y="897127"/>
                  </a:lnTo>
                  <a:lnTo>
                    <a:pt x="0" y="845947"/>
                  </a:lnTo>
                  <a:lnTo>
                    <a:pt x="10667" y="795654"/>
                  </a:lnTo>
                  <a:lnTo>
                    <a:pt x="32003" y="747902"/>
                  </a:lnTo>
                  <a:lnTo>
                    <a:pt x="394969" y="123571"/>
                  </a:lnTo>
                  <a:lnTo>
                    <a:pt x="425830" y="81406"/>
                  </a:lnTo>
                  <a:lnTo>
                    <a:pt x="464311" y="46990"/>
                  </a:lnTo>
                  <a:lnTo>
                    <a:pt x="508634" y="21463"/>
                  </a:lnTo>
                  <a:lnTo>
                    <a:pt x="557656" y="5460"/>
                  </a:lnTo>
                  <a:lnTo>
                    <a:pt x="609600" y="0"/>
                  </a:lnTo>
                  <a:lnTo>
                    <a:pt x="1337182" y="0"/>
                  </a:lnTo>
                  <a:lnTo>
                    <a:pt x="1389125" y="5460"/>
                  </a:lnTo>
                  <a:lnTo>
                    <a:pt x="1438148" y="21463"/>
                  </a:lnTo>
                  <a:lnTo>
                    <a:pt x="1482471" y="46990"/>
                  </a:lnTo>
                  <a:lnTo>
                    <a:pt x="1520952" y="81406"/>
                  </a:lnTo>
                  <a:lnTo>
                    <a:pt x="1551813" y="123571"/>
                  </a:lnTo>
                  <a:lnTo>
                    <a:pt x="1914778" y="747902"/>
                  </a:lnTo>
                  <a:lnTo>
                    <a:pt x="1936115" y="795654"/>
                  </a:lnTo>
                  <a:lnTo>
                    <a:pt x="1946782" y="845947"/>
                  </a:lnTo>
                  <a:lnTo>
                    <a:pt x="1946782" y="897127"/>
                  </a:lnTo>
                  <a:lnTo>
                    <a:pt x="1936115" y="947420"/>
                  </a:lnTo>
                  <a:lnTo>
                    <a:pt x="1914778" y="995172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9276711"/>
            <a:ext cx="18288000" cy="1009650"/>
            <a:chOff x="0" y="9276711"/>
            <a:chExt cx="18288000" cy="100965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772016"/>
              <a:ext cx="18288000" cy="1238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15900" y="9276711"/>
              <a:ext cx="5372100" cy="10096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5700" y="2407921"/>
            <a:ext cx="10896600" cy="1238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00965" marR="5080" indent="-88900">
              <a:lnSpc>
                <a:spcPts val="6820"/>
              </a:lnSpc>
              <a:spcBef>
                <a:spcPts val="819"/>
              </a:spcBef>
            </a:pPr>
            <a:r>
              <a:rPr spc="-110" dirty="0"/>
              <a:t>Data</a:t>
            </a:r>
            <a:r>
              <a:rPr spc="-940" dirty="0"/>
              <a:t> </a:t>
            </a:r>
            <a:r>
              <a:rPr spc="-125" dirty="0"/>
              <a:t>Requirements</a:t>
            </a:r>
            <a:r>
              <a:rPr spc="-860" dirty="0"/>
              <a:t> </a:t>
            </a:r>
            <a:r>
              <a:rPr spc="-70" dirty="0"/>
              <a:t>and </a:t>
            </a:r>
            <a:r>
              <a:rPr spc="-114" dirty="0"/>
              <a:t>Privacy</a:t>
            </a:r>
            <a:r>
              <a:rPr spc="-915" dirty="0"/>
              <a:t> </a:t>
            </a:r>
            <a:r>
              <a:rPr spc="-114" dirty="0"/>
              <a:t>Considerations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900" y="2966423"/>
            <a:ext cx="17023080" cy="4733290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3200" b="1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32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ahoma"/>
                <a:cs typeface="Tahoma"/>
              </a:rPr>
              <a:t>Required</a:t>
            </a:r>
            <a:r>
              <a:rPr sz="3200" b="1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3200" b="1" spc="-10" dirty="0">
                <a:solidFill>
                  <a:srgbClr val="FFFFFF"/>
                </a:solidFill>
                <a:latin typeface="Tahoma"/>
                <a:cs typeface="Tahoma"/>
              </a:rPr>
              <a:t> Processing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endParaRPr sz="3200">
              <a:latin typeface="Lucida Sans Unicode"/>
              <a:cs typeface="Lucida Sans Unicode"/>
            </a:endParaRPr>
          </a:p>
          <a:p>
            <a:pPr marL="926465" indent="-227965">
              <a:lnSpc>
                <a:spcPct val="100000"/>
              </a:lnSpc>
              <a:spcBef>
                <a:spcPts val="1040"/>
              </a:spcBef>
              <a:buFont typeface="Symbol"/>
              <a:buChar char=""/>
              <a:tabLst>
                <a:tab pos="926465" algn="l"/>
              </a:tabLst>
            </a:pPr>
            <a:r>
              <a:rPr sz="2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Interaction</a:t>
            </a:r>
            <a:r>
              <a:rPr sz="24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metadata</a:t>
            </a:r>
            <a:r>
              <a:rPr sz="24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(time</a:t>
            </a:r>
            <a:r>
              <a:rPr sz="24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per</a:t>
            </a:r>
            <a:r>
              <a:rPr sz="24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question,</a:t>
            </a:r>
            <a:r>
              <a:rPr sz="24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chosen</a:t>
            </a:r>
            <a:r>
              <a:rPr sz="24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answer)</a:t>
            </a:r>
            <a:r>
              <a:rPr sz="24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24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required.</a:t>
            </a:r>
            <a:endParaRPr sz="2400">
              <a:latin typeface="Lucida Sans Unicode"/>
              <a:cs typeface="Lucida Sans Unicode"/>
            </a:endParaRPr>
          </a:p>
          <a:p>
            <a:pPr marL="926465" indent="-227965">
              <a:lnSpc>
                <a:spcPct val="100000"/>
              </a:lnSpc>
              <a:spcBef>
                <a:spcPts val="1370"/>
              </a:spcBef>
              <a:buFont typeface="Symbol"/>
              <a:buChar char=""/>
              <a:tabLst>
                <a:tab pos="926465" algn="l"/>
              </a:tabLst>
            </a:pP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All</a:t>
            </a:r>
            <a:r>
              <a:rPr sz="24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processing</a:t>
            </a:r>
            <a:r>
              <a:rPr sz="24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happens</a:t>
            </a:r>
            <a:r>
              <a:rPr sz="24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exclusively</a:t>
            </a:r>
            <a:r>
              <a:rPr sz="24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24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4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user's</a:t>
            </a:r>
            <a:r>
              <a:rPr sz="24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local</a:t>
            </a:r>
            <a:r>
              <a:rPr sz="24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device.</a:t>
            </a:r>
            <a:r>
              <a:rPr sz="24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Raw</a:t>
            </a:r>
            <a:r>
              <a:rPr sz="24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24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never</a:t>
            </a:r>
            <a:r>
              <a:rPr sz="24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leaves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3200" b="1" spc="-35" dirty="0">
                <a:solidFill>
                  <a:srgbClr val="FFFFFF"/>
                </a:solidFill>
                <a:latin typeface="Tahoma"/>
                <a:cs typeface="Tahoma"/>
              </a:rPr>
              <a:t>Privacy</a:t>
            </a:r>
            <a:r>
              <a:rPr sz="3200" b="1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3200" b="1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ahoma"/>
                <a:cs typeface="Tahoma"/>
              </a:rPr>
              <a:t>Security</a:t>
            </a:r>
            <a:r>
              <a:rPr sz="3200" b="1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ahoma"/>
                <a:cs typeface="Tahoma"/>
              </a:rPr>
              <a:t>Measures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endParaRPr sz="3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665"/>
              </a:spcBef>
            </a:pPr>
            <a:r>
              <a:rPr sz="2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Our</a:t>
            </a:r>
            <a:r>
              <a:rPr sz="24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platform</a:t>
            </a:r>
            <a:r>
              <a:rPr sz="24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24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built</a:t>
            </a:r>
            <a:r>
              <a:rPr sz="240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24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“Privacy</a:t>
            </a:r>
            <a:r>
              <a:rPr sz="24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by</a:t>
            </a:r>
            <a:r>
              <a:rPr sz="24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Design"</a:t>
            </a:r>
            <a:r>
              <a:rPr sz="2400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architecture:</a:t>
            </a:r>
            <a:endParaRPr sz="2400">
              <a:latin typeface="Lucida Sans Unicode"/>
              <a:cs typeface="Lucida Sans Unicode"/>
            </a:endParaRPr>
          </a:p>
          <a:p>
            <a:pPr marL="926465" indent="-227965">
              <a:lnSpc>
                <a:spcPct val="100000"/>
              </a:lnSpc>
              <a:spcBef>
                <a:spcPts val="1835"/>
              </a:spcBef>
              <a:buFont typeface="Symbol"/>
              <a:buChar char=""/>
              <a:tabLst>
                <a:tab pos="926465" algn="l"/>
              </a:tabLst>
            </a:pPr>
            <a:r>
              <a:rPr sz="2400" b="1" spc="-75" dirty="0">
                <a:solidFill>
                  <a:srgbClr val="FFFFFF"/>
                </a:solidFill>
                <a:latin typeface="Tahoma"/>
                <a:cs typeface="Tahoma"/>
              </a:rPr>
              <a:t>Federated</a:t>
            </a:r>
            <a:r>
              <a:rPr sz="2400" b="1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r>
              <a:rPr sz="2400" b="1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65" dirty="0">
                <a:solidFill>
                  <a:srgbClr val="FFFFFF"/>
                </a:solidFill>
                <a:latin typeface="Tahoma"/>
                <a:cs typeface="Tahoma"/>
              </a:rPr>
              <a:t>(FL)</a:t>
            </a:r>
            <a:r>
              <a:rPr sz="24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Trains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models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locally.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Shares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only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anonymous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mathematical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insights,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not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data.</a:t>
            </a:r>
            <a:endParaRPr sz="2400">
              <a:latin typeface="Lucida Sans Unicode"/>
              <a:cs typeface="Lucida Sans Unicode"/>
            </a:endParaRPr>
          </a:p>
          <a:p>
            <a:pPr marL="926465" indent="-227965">
              <a:lnSpc>
                <a:spcPct val="100000"/>
              </a:lnSpc>
              <a:spcBef>
                <a:spcPts val="1825"/>
              </a:spcBef>
              <a:buFont typeface="Symbol"/>
              <a:buChar char=""/>
              <a:tabLst>
                <a:tab pos="926465" algn="l"/>
              </a:tabLst>
            </a:pP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Homomorphic</a:t>
            </a:r>
            <a:r>
              <a:rPr sz="24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Encryption</a:t>
            </a:r>
            <a:r>
              <a:rPr sz="24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75" dirty="0">
                <a:solidFill>
                  <a:srgbClr val="FFFFFF"/>
                </a:solidFill>
                <a:latin typeface="Tahoma"/>
                <a:cs typeface="Tahoma"/>
              </a:rPr>
              <a:t>(HE)</a:t>
            </a:r>
            <a:r>
              <a:rPr sz="24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Encrypts</a:t>
            </a:r>
            <a:r>
              <a:rPr sz="24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those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insights.</a:t>
            </a:r>
            <a:r>
              <a:rPr sz="2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Our</a:t>
            </a:r>
            <a:r>
              <a:rPr sz="24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server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aggregates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sz="2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without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ever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seeing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it.</a:t>
            </a:r>
            <a:endParaRPr sz="2400">
              <a:latin typeface="Lucida Sans Unicode"/>
              <a:cs typeface="Lucida Sans Unicode"/>
            </a:endParaRPr>
          </a:p>
          <a:p>
            <a:pPr marL="926465" indent="-227965">
              <a:lnSpc>
                <a:spcPct val="100000"/>
              </a:lnSpc>
              <a:spcBef>
                <a:spcPts val="1835"/>
              </a:spcBef>
              <a:buFont typeface="Symbol"/>
              <a:buChar char=""/>
              <a:tabLst>
                <a:tab pos="926465" algn="l"/>
              </a:tabLst>
            </a:pP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Differential</a:t>
            </a:r>
            <a:r>
              <a:rPr sz="2400" b="1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00" dirty="0">
                <a:solidFill>
                  <a:srgbClr val="FFFFFF"/>
                </a:solidFill>
                <a:latin typeface="Tahoma"/>
                <a:cs typeface="Tahoma"/>
              </a:rPr>
              <a:t>Privacy</a:t>
            </a:r>
            <a:r>
              <a:rPr sz="2400" b="1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85" dirty="0">
                <a:solidFill>
                  <a:srgbClr val="FFFFFF"/>
                </a:solidFill>
                <a:latin typeface="Tahoma"/>
                <a:cs typeface="Tahoma"/>
              </a:rPr>
              <a:t>(DP)</a:t>
            </a:r>
            <a:r>
              <a:rPr sz="24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Adds</a:t>
            </a:r>
            <a:r>
              <a:rPr sz="24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statistical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"noise"</a:t>
            </a:r>
            <a:r>
              <a:rPr sz="2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mathematical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guarantee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sz="24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anonymity.</a:t>
            </a:r>
            <a:endParaRPr sz="24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3388995" cy="2800350"/>
            <a:chOff x="0" y="0"/>
            <a:chExt cx="3388995" cy="280035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3388995" cy="2095500"/>
            </a:xfrm>
            <a:custGeom>
              <a:avLst/>
              <a:gdLst/>
              <a:ahLst/>
              <a:cxnLst/>
              <a:rect l="l" t="t" r="r" b="b"/>
              <a:pathLst>
                <a:path w="3388995" h="2095500">
                  <a:moveTo>
                    <a:pt x="3388487" y="0"/>
                  </a:moveTo>
                  <a:lnTo>
                    <a:pt x="0" y="0"/>
                  </a:lnTo>
                  <a:lnTo>
                    <a:pt x="0" y="2086864"/>
                  </a:lnTo>
                  <a:lnTo>
                    <a:pt x="36810" y="2092832"/>
                  </a:lnTo>
                  <a:lnTo>
                    <a:pt x="87641" y="2095500"/>
                  </a:lnTo>
                  <a:lnTo>
                    <a:pt x="1969770" y="2095500"/>
                  </a:lnTo>
                  <a:lnTo>
                    <a:pt x="2020570" y="2092832"/>
                  </a:lnTo>
                  <a:lnTo>
                    <a:pt x="2070354" y="2084831"/>
                  </a:lnTo>
                  <a:lnTo>
                    <a:pt x="2118487" y="2071877"/>
                  </a:lnTo>
                  <a:lnTo>
                    <a:pt x="2164842" y="2053971"/>
                  </a:lnTo>
                  <a:lnTo>
                    <a:pt x="2209038" y="2031492"/>
                  </a:lnTo>
                  <a:lnTo>
                    <a:pt x="2250694" y="2004568"/>
                  </a:lnTo>
                  <a:lnTo>
                    <a:pt x="2289429" y="1973326"/>
                  </a:lnTo>
                  <a:lnTo>
                    <a:pt x="2324862" y="1938147"/>
                  </a:lnTo>
                  <a:lnTo>
                    <a:pt x="2356739" y="1899157"/>
                  </a:lnTo>
                  <a:lnTo>
                    <a:pt x="2384679" y="1856485"/>
                  </a:lnTo>
                  <a:lnTo>
                    <a:pt x="3324098" y="239014"/>
                  </a:lnTo>
                  <a:lnTo>
                    <a:pt x="3347339" y="193675"/>
                  </a:lnTo>
                  <a:lnTo>
                    <a:pt x="3365246" y="146811"/>
                  </a:lnTo>
                  <a:lnTo>
                    <a:pt x="3378200" y="98551"/>
                  </a:lnTo>
                  <a:lnTo>
                    <a:pt x="3385947" y="49529"/>
                  </a:lnTo>
                  <a:lnTo>
                    <a:pt x="3388487" y="0"/>
                  </a:lnTo>
                  <a:close/>
                </a:path>
              </a:pathLst>
            </a:custGeom>
            <a:solidFill>
              <a:srgbClr val="E0C5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1633" y="1028700"/>
              <a:ext cx="1946910" cy="1743075"/>
            </a:xfrm>
            <a:custGeom>
              <a:avLst/>
              <a:gdLst/>
              <a:ahLst/>
              <a:cxnLst/>
              <a:rect l="l" t="t" r="r" b="b"/>
              <a:pathLst>
                <a:path w="1946910" h="1743075">
                  <a:moveTo>
                    <a:pt x="1914791" y="995172"/>
                  </a:moveTo>
                  <a:lnTo>
                    <a:pt x="1551825" y="1619503"/>
                  </a:lnTo>
                  <a:lnTo>
                    <a:pt x="1520964" y="1661668"/>
                  </a:lnTo>
                  <a:lnTo>
                    <a:pt x="1482483" y="1696084"/>
                  </a:lnTo>
                  <a:lnTo>
                    <a:pt x="1438160" y="1721611"/>
                  </a:lnTo>
                  <a:lnTo>
                    <a:pt x="1389138" y="1737614"/>
                  </a:lnTo>
                  <a:lnTo>
                    <a:pt x="1337195" y="1743075"/>
                  </a:lnTo>
                  <a:lnTo>
                    <a:pt x="609612" y="1743075"/>
                  </a:lnTo>
                  <a:lnTo>
                    <a:pt x="557669" y="1737614"/>
                  </a:lnTo>
                  <a:lnTo>
                    <a:pt x="508647" y="1721611"/>
                  </a:lnTo>
                  <a:lnTo>
                    <a:pt x="464324" y="1696084"/>
                  </a:lnTo>
                  <a:lnTo>
                    <a:pt x="425843" y="1661668"/>
                  </a:lnTo>
                  <a:lnTo>
                    <a:pt x="394982" y="1619503"/>
                  </a:lnTo>
                  <a:lnTo>
                    <a:pt x="31965" y="995172"/>
                  </a:lnTo>
                  <a:lnTo>
                    <a:pt x="10655" y="947420"/>
                  </a:lnTo>
                  <a:lnTo>
                    <a:pt x="0" y="897127"/>
                  </a:lnTo>
                  <a:lnTo>
                    <a:pt x="0" y="845947"/>
                  </a:lnTo>
                  <a:lnTo>
                    <a:pt x="10655" y="795654"/>
                  </a:lnTo>
                  <a:lnTo>
                    <a:pt x="31965" y="747902"/>
                  </a:lnTo>
                  <a:lnTo>
                    <a:pt x="394982" y="123571"/>
                  </a:lnTo>
                  <a:lnTo>
                    <a:pt x="425843" y="81406"/>
                  </a:lnTo>
                  <a:lnTo>
                    <a:pt x="464324" y="46990"/>
                  </a:lnTo>
                  <a:lnTo>
                    <a:pt x="508647" y="21463"/>
                  </a:lnTo>
                  <a:lnTo>
                    <a:pt x="557669" y="5460"/>
                  </a:lnTo>
                  <a:lnTo>
                    <a:pt x="609612" y="0"/>
                  </a:lnTo>
                  <a:lnTo>
                    <a:pt x="1337195" y="0"/>
                  </a:lnTo>
                  <a:lnTo>
                    <a:pt x="1389138" y="5460"/>
                  </a:lnTo>
                  <a:lnTo>
                    <a:pt x="1438160" y="21463"/>
                  </a:lnTo>
                  <a:lnTo>
                    <a:pt x="1482483" y="46990"/>
                  </a:lnTo>
                  <a:lnTo>
                    <a:pt x="1520964" y="81406"/>
                  </a:lnTo>
                  <a:lnTo>
                    <a:pt x="1551825" y="123571"/>
                  </a:lnTo>
                  <a:lnTo>
                    <a:pt x="1914791" y="747902"/>
                  </a:lnTo>
                  <a:lnTo>
                    <a:pt x="1936127" y="795654"/>
                  </a:lnTo>
                  <a:lnTo>
                    <a:pt x="1946795" y="845947"/>
                  </a:lnTo>
                  <a:lnTo>
                    <a:pt x="1946795" y="897127"/>
                  </a:lnTo>
                  <a:lnTo>
                    <a:pt x="1936127" y="947420"/>
                  </a:lnTo>
                  <a:lnTo>
                    <a:pt x="1914791" y="995172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899005" y="0"/>
            <a:ext cx="3388995" cy="2800350"/>
            <a:chOff x="14899005" y="0"/>
            <a:chExt cx="3388995" cy="2800350"/>
          </a:xfrm>
        </p:grpSpPr>
        <p:sp>
          <p:nvSpPr>
            <p:cNvPr id="9" name="object 9"/>
            <p:cNvSpPr/>
            <p:nvPr/>
          </p:nvSpPr>
          <p:spPr>
            <a:xfrm>
              <a:off x="14899005" y="0"/>
              <a:ext cx="3388995" cy="2095500"/>
            </a:xfrm>
            <a:custGeom>
              <a:avLst/>
              <a:gdLst/>
              <a:ahLst/>
              <a:cxnLst/>
              <a:rect l="l" t="t" r="r" b="b"/>
              <a:pathLst>
                <a:path w="3388994" h="2095500">
                  <a:moveTo>
                    <a:pt x="3388486" y="0"/>
                  </a:moveTo>
                  <a:lnTo>
                    <a:pt x="0" y="0"/>
                  </a:lnTo>
                  <a:lnTo>
                    <a:pt x="2539" y="49529"/>
                  </a:lnTo>
                  <a:lnTo>
                    <a:pt x="10286" y="98551"/>
                  </a:lnTo>
                  <a:lnTo>
                    <a:pt x="23113" y="146811"/>
                  </a:lnTo>
                  <a:lnTo>
                    <a:pt x="41148" y="193675"/>
                  </a:lnTo>
                  <a:lnTo>
                    <a:pt x="64388" y="239014"/>
                  </a:lnTo>
                  <a:lnTo>
                    <a:pt x="1003807" y="1856485"/>
                  </a:lnTo>
                  <a:lnTo>
                    <a:pt x="1031748" y="1899157"/>
                  </a:lnTo>
                  <a:lnTo>
                    <a:pt x="1063625" y="1938147"/>
                  </a:lnTo>
                  <a:lnTo>
                    <a:pt x="1099057" y="1973326"/>
                  </a:lnTo>
                  <a:lnTo>
                    <a:pt x="1137792" y="2004568"/>
                  </a:lnTo>
                  <a:lnTo>
                    <a:pt x="1179448" y="2031492"/>
                  </a:lnTo>
                  <a:lnTo>
                    <a:pt x="1223644" y="2053971"/>
                  </a:lnTo>
                  <a:lnTo>
                    <a:pt x="1270000" y="2071877"/>
                  </a:lnTo>
                  <a:lnTo>
                    <a:pt x="1318132" y="2084831"/>
                  </a:lnTo>
                  <a:lnTo>
                    <a:pt x="1367916" y="2092832"/>
                  </a:lnTo>
                  <a:lnTo>
                    <a:pt x="1418716" y="2095500"/>
                  </a:lnTo>
                  <a:lnTo>
                    <a:pt x="3300856" y="2095500"/>
                  </a:lnTo>
                  <a:lnTo>
                    <a:pt x="3351656" y="2092832"/>
                  </a:lnTo>
                  <a:lnTo>
                    <a:pt x="3388486" y="2086864"/>
                  </a:lnTo>
                  <a:lnTo>
                    <a:pt x="3388486" y="0"/>
                  </a:lnTo>
                  <a:close/>
                </a:path>
              </a:pathLst>
            </a:custGeom>
            <a:solidFill>
              <a:srgbClr val="E0C5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109063" y="1028700"/>
              <a:ext cx="1946910" cy="1743075"/>
            </a:xfrm>
            <a:custGeom>
              <a:avLst/>
              <a:gdLst/>
              <a:ahLst/>
              <a:cxnLst/>
              <a:rect l="l" t="t" r="r" b="b"/>
              <a:pathLst>
                <a:path w="1946909" h="1743075">
                  <a:moveTo>
                    <a:pt x="1914778" y="995172"/>
                  </a:moveTo>
                  <a:lnTo>
                    <a:pt x="1551813" y="1619503"/>
                  </a:lnTo>
                  <a:lnTo>
                    <a:pt x="1520952" y="1661668"/>
                  </a:lnTo>
                  <a:lnTo>
                    <a:pt x="1482471" y="1696084"/>
                  </a:lnTo>
                  <a:lnTo>
                    <a:pt x="1438148" y="1721611"/>
                  </a:lnTo>
                  <a:lnTo>
                    <a:pt x="1389125" y="1737614"/>
                  </a:lnTo>
                  <a:lnTo>
                    <a:pt x="1337182" y="1743075"/>
                  </a:lnTo>
                  <a:lnTo>
                    <a:pt x="609600" y="1743075"/>
                  </a:lnTo>
                  <a:lnTo>
                    <a:pt x="557656" y="1737614"/>
                  </a:lnTo>
                  <a:lnTo>
                    <a:pt x="508634" y="1721611"/>
                  </a:lnTo>
                  <a:lnTo>
                    <a:pt x="464311" y="1696084"/>
                  </a:lnTo>
                  <a:lnTo>
                    <a:pt x="425830" y="1661668"/>
                  </a:lnTo>
                  <a:lnTo>
                    <a:pt x="394969" y="1619503"/>
                  </a:lnTo>
                  <a:lnTo>
                    <a:pt x="32003" y="995172"/>
                  </a:lnTo>
                  <a:lnTo>
                    <a:pt x="10667" y="947420"/>
                  </a:lnTo>
                  <a:lnTo>
                    <a:pt x="0" y="897127"/>
                  </a:lnTo>
                  <a:lnTo>
                    <a:pt x="0" y="845947"/>
                  </a:lnTo>
                  <a:lnTo>
                    <a:pt x="10667" y="795654"/>
                  </a:lnTo>
                  <a:lnTo>
                    <a:pt x="32003" y="747902"/>
                  </a:lnTo>
                  <a:lnTo>
                    <a:pt x="394969" y="123571"/>
                  </a:lnTo>
                  <a:lnTo>
                    <a:pt x="425830" y="81406"/>
                  </a:lnTo>
                  <a:lnTo>
                    <a:pt x="464311" y="46990"/>
                  </a:lnTo>
                  <a:lnTo>
                    <a:pt x="508634" y="21463"/>
                  </a:lnTo>
                  <a:lnTo>
                    <a:pt x="557656" y="5460"/>
                  </a:lnTo>
                  <a:lnTo>
                    <a:pt x="609600" y="0"/>
                  </a:lnTo>
                  <a:lnTo>
                    <a:pt x="1337182" y="0"/>
                  </a:lnTo>
                  <a:lnTo>
                    <a:pt x="1389125" y="5460"/>
                  </a:lnTo>
                  <a:lnTo>
                    <a:pt x="1438148" y="21463"/>
                  </a:lnTo>
                  <a:lnTo>
                    <a:pt x="1482471" y="46990"/>
                  </a:lnTo>
                  <a:lnTo>
                    <a:pt x="1520952" y="81406"/>
                  </a:lnTo>
                  <a:lnTo>
                    <a:pt x="1551813" y="123571"/>
                  </a:lnTo>
                  <a:lnTo>
                    <a:pt x="1914778" y="747902"/>
                  </a:lnTo>
                  <a:lnTo>
                    <a:pt x="1936115" y="795654"/>
                  </a:lnTo>
                  <a:lnTo>
                    <a:pt x="1946782" y="845947"/>
                  </a:lnTo>
                  <a:lnTo>
                    <a:pt x="1946782" y="897127"/>
                  </a:lnTo>
                  <a:lnTo>
                    <a:pt x="1936115" y="947420"/>
                  </a:lnTo>
                  <a:lnTo>
                    <a:pt x="1914778" y="995172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9276711"/>
            <a:ext cx="18288000" cy="1009650"/>
            <a:chOff x="0" y="9276711"/>
            <a:chExt cx="18288000" cy="100965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772016"/>
              <a:ext cx="18288000" cy="1238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15900" y="9276711"/>
              <a:ext cx="5372100" cy="10096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5700" y="2407921"/>
            <a:ext cx="10896600" cy="1238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0950" y="193039"/>
            <a:ext cx="8186420" cy="183705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324735" marR="19050" indent="-2312670">
              <a:lnSpc>
                <a:spcPts val="6820"/>
              </a:lnSpc>
              <a:spcBef>
                <a:spcPts val="819"/>
              </a:spcBef>
            </a:pPr>
            <a:r>
              <a:rPr spc="-110" dirty="0"/>
              <a:t>AI</a:t>
            </a:r>
            <a:r>
              <a:rPr spc="-965" dirty="0"/>
              <a:t> </a:t>
            </a:r>
            <a:r>
              <a:rPr spc="-204" dirty="0"/>
              <a:t>Technologies</a:t>
            </a:r>
            <a:r>
              <a:rPr spc="-900" dirty="0"/>
              <a:t> </a:t>
            </a:r>
            <a:r>
              <a:rPr spc="-210" dirty="0"/>
              <a:t>and </a:t>
            </a:r>
            <a:r>
              <a:rPr spc="-10" dirty="0"/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900" y="2886094"/>
            <a:ext cx="17991455" cy="4625975"/>
          </a:xfrm>
          <a:prstGeom prst="rect">
            <a:avLst/>
          </a:prstGeom>
        </p:spPr>
        <p:txBody>
          <a:bodyPr vert="horz" wrap="square" lIns="0" tIns="241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5"/>
              </a:spcBef>
            </a:pPr>
            <a:r>
              <a:rPr sz="3200" b="1" spc="-325" dirty="0">
                <a:solidFill>
                  <a:srgbClr val="FFFFFF"/>
                </a:solidFill>
                <a:latin typeface="Tahoma"/>
                <a:cs typeface="Tahoma"/>
              </a:rPr>
              <a:t>AI</a:t>
            </a:r>
            <a:r>
              <a:rPr sz="3200" b="1" spc="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ahoma"/>
                <a:cs typeface="Tahoma"/>
              </a:rPr>
              <a:t>Technologies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endParaRPr sz="3200">
              <a:latin typeface="Lucida Sans Unicode"/>
              <a:cs typeface="Lucida Sans Unicode"/>
            </a:endParaRPr>
          </a:p>
          <a:p>
            <a:pPr marL="926465" indent="-227965">
              <a:lnSpc>
                <a:spcPct val="100000"/>
              </a:lnSpc>
              <a:spcBef>
                <a:spcPts val="1355"/>
              </a:spcBef>
              <a:buFont typeface="Symbol"/>
              <a:buChar char=""/>
              <a:tabLst>
                <a:tab pos="926465" algn="l"/>
              </a:tabLst>
            </a:pPr>
            <a:r>
              <a:rPr sz="2400" b="1" spc="-75" dirty="0">
                <a:solidFill>
                  <a:srgbClr val="FFFFFF"/>
                </a:solidFill>
                <a:latin typeface="Tahoma"/>
                <a:cs typeface="Tahoma"/>
              </a:rPr>
              <a:t>Federated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Machine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r>
              <a:rPr sz="2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24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decentralized,</a:t>
            </a:r>
            <a:r>
              <a:rPr sz="2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privacy-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preserving</a:t>
            </a:r>
            <a:r>
              <a:rPr sz="2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sz="24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training.</a:t>
            </a:r>
            <a:endParaRPr sz="2400">
              <a:latin typeface="Lucida Sans Unicode"/>
              <a:cs typeface="Lucida Sans Unicode"/>
            </a:endParaRPr>
          </a:p>
          <a:p>
            <a:pPr marL="926465" indent="-227965">
              <a:lnSpc>
                <a:spcPct val="100000"/>
              </a:lnSpc>
              <a:spcBef>
                <a:spcPts val="1510"/>
              </a:spcBef>
              <a:buFont typeface="Symbol"/>
              <a:buChar char=""/>
              <a:tabLst>
                <a:tab pos="926465" algn="l"/>
              </a:tabLst>
            </a:pP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Homomorphic</a:t>
            </a:r>
            <a:r>
              <a:rPr sz="2400" b="1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Encryption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(e.g.,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80" dirty="0">
                <a:solidFill>
                  <a:srgbClr val="FFFFFF"/>
                </a:solidFill>
                <a:latin typeface="Tahoma"/>
                <a:cs typeface="Tahoma"/>
              </a:rPr>
              <a:t>OpenFHE)</a:t>
            </a:r>
            <a:r>
              <a:rPr sz="2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24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secure</a:t>
            </a:r>
            <a:r>
              <a:rPr sz="24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aggregation</a:t>
            </a:r>
            <a:r>
              <a:rPr sz="24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24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encrypted</a:t>
            </a:r>
            <a:r>
              <a:rPr sz="2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data.</a:t>
            </a:r>
            <a:endParaRPr sz="2400">
              <a:latin typeface="Lucida Sans Unicode"/>
              <a:cs typeface="Lucida Sans Unicode"/>
            </a:endParaRPr>
          </a:p>
          <a:p>
            <a:pPr marL="926465" indent="-227965">
              <a:lnSpc>
                <a:spcPct val="100000"/>
              </a:lnSpc>
              <a:spcBef>
                <a:spcPts val="1515"/>
              </a:spcBef>
              <a:buFont typeface="Symbol"/>
              <a:buChar char=""/>
              <a:tabLst>
                <a:tab pos="926465" algn="l"/>
              </a:tabLst>
            </a:pP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Differential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00" dirty="0">
                <a:solidFill>
                  <a:srgbClr val="FFFFFF"/>
                </a:solidFill>
                <a:latin typeface="Tahoma"/>
                <a:cs typeface="Tahoma"/>
              </a:rPr>
              <a:t>Privacy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 (e.g.,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60" dirty="0">
                <a:solidFill>
                  <a:srgbClr val="FFFFFF"/>
                </a:solidFill>
                <a:latin typeface="Tahoma"/>
                <a:cs typeface="Tahoma"/>
              </a:rPr>
              <a:t>Opacus)</a:t>
            </a:r>
            <a:r>
              <a:rPr sz="2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2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provide</a:t>
            </a:r>
            <a:r>
              <a:rPr sz="2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formal</a:t>
            </a:r>
            <a:r>
              <a:rPr sz="2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privacy</a:t>
            </a:r>
            <a:r>
              <a:rPr sz="24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guarantees.</a:t>
            </a:r>
            <a:endParaRPr sz="2400">
              <a:latin typeface="Lucida Sans Unicode"/>
              <a:cs typeface="Lucida Sans Unicode"/>
            </a:endParaRPr>
          </a:p>
          <a:p>
            <a:pPr marL="926465" indent="-227965">
              <a:lnSpc>
                <a:spcPct val="100000"/>
              </a:lnSpc>
              <a:spcBef>
                <a:spcPts val="1500"/>
              </a:spcBef>
              <a:buFont typeface="Symbol"/>
              <a:buChar char=""/>
              <a:tabLst>
                <a:tab pos="926465" algn="l"/>
              </a:tabLst>
            </a:pP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Large</a:t>
            </a:r>
            <a:r>
              <a:rPr sz="240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60" dirty="0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r>
              <a:rPr sz="2400" b="1" spc="-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Models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(e.g.,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Tahoma"/>
                <a:cs typeface="Tahoma"/>
              </a:rPr>
              <a:t>Gemini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210" dirty="0">
                <a:solidFill>
                  <a:srgbClr val="FFFFFF"/>
                </a:solidFill>
                <a:latin typeface="Tahoma"/>
                <a:cs typeface="Tahoma"/>
              </a:rPr>
              <a:t>API)</a:t>
            </a:r>
            <a:r>
              <a:rPr sz="24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24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generating</a:t>
            </a:r>
            <a:r>
              <a:rPr sz="2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base</a:t>
            </a:r>
            <a:r>
              <a:rPr sz="24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explanations.</a:t>
            </a:r>
            <a:endParaRPr sz="2400">
              <a:latin typeface="Lucida Sans Unicode"/>
              <a:cs typeface="Lucida Sans Unicode"/>
            </a:endParaRPr>
          </a:p>
          <a:p>
            <a:pPr marL="926465" indent="-227965">
              <a:lnSpc>
                <a:spcPct val="100000"/>
              </a:lnSpc>
              <a:spcBef>
                <a:spcPts val="1510"/>
              </a:spcBef>
              <a:buFont typeface="Symbol"/>
              <a:buChar char=""/>
              <a:tabLst>
                <a:tab pos="926465" algn="l"/>
              </a:tabLst>
            </a:pPr>
            <a:r>
              <a:rPr sz="2400" b="1" spc="-100" dirty="0">
                <a:solidFill>
                  <a:srgbClr val="FFFFFF"/>
                </a:solidFill>
                <a:latin typeface="Tahoma"/>
                <a:cs typeface="Tahoma"/>
              </a:rPr>
              <a:t>NLP</a:t>
            </a:r>
            <a:r>
              <a:rPr sz="2400" b="1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(e.g.,</a:t>
            </a:r>
            <a:r>
              <a:rPr sz="2400" b="1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85" dirty="0">
                <a:solidFill>
                  <a:srgbClr val="FFFFFF"/>
                </a:solidFill>
                <a:latin typeface="Tahoma"/>
                <a:cs typeface="Tahoma"/>
              </a:rPr>
              <a:t>Whisper</a:t>
            </a:r>
            <a:r>
              <a:rPr sz="2400" b="1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210" dirty="0">
                <a:solidFill>
                  <a:srgbClr val="FFFFFF"/>
                </a:solidFill>
                <a:latin typeface="Tahoma"/>
                <a:cs typeface="Tahoma"/>
              </a:rPr>
              <a:t>API)</a:t>
            </a:r>
            <a:r>
              <a:rPr sz="2400" spc="-21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24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bilingual</a:t>
            </a:r>
            <a:r>
              <a:rPr sz="24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speech-to-text.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3200" b="1" spc="-10" dirty="0">
                <a:solidFill>
                  <a:srgbClr val="FFFFFF"/>
                </a:solidFill>
                <a:latin typeface="Tahoma"/>
                <a:cs typeface="Tahoma"/>
              </a:rPr>
              <a:t>Contribution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endParaRPr sz="3200">
              <a:latin typeface="Lucida Sans Unicode"/>
              <a:cs typeface="Lucida Sans Unicode"/>
            </a:endParaRPr>
          </a:p>
          <a:p>
            <a:pPr marL="926465" indent="-227965">
              <a:lnSpc>
                <a:spcPct val="100000"/>
              </a:lnSpc>
              <a:spcBef>
                <a:spcPts val="1355"/>
              </a:spcBef>
              <a:buFont typeface="Symbol"/>
              <a:buChar char=""/>
              <a:tabLst>
                <a:tab pos="926465" algn="l"/>
              </a:tabLst>
            </a:pP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FL,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HE,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DP</a:t>
            </a:r>
            <a:r>
              <a:rPr sz="2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enable</a:t>
            </a:r>
            <a:r>
              <a:rPr sz="2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our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core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privacy-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preserving</a:t>
            </a:r>
            <a:r>
              <a:rPr sz="2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value.</a:t>
            </a:r>
            <a:r>
              <a:rPr sz="2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LLMs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NLP</a:t>
            </a:r>
            <a:r>
              <a:rPr sz="2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provide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an</a:t>
            </a:r>
            <a:r>
              <a:rPr sz="2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intuitive,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modern</a:t>
            </a:r>
            <a:r>
              <a:rPr sz="2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user</a:t>
            </a:r>
            <a:r>
              <a:rPr sz="24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interface.</a:t>
            </a:r>
            <a:endParaRPr sz="24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3388995" cy="2800350"/>
            <a:chOff x="0" y="0"/>
            <a:chExt cx="3388995" cy="280035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3388995" cy="2095500"/>
            </a:xfrm>
            <a:custGeom>
              <a:avLst/>
              <a:gdLst/>
              <a:ahLst/>
              <a:cxnLst/>
              <a:rect l="l" t="t" r="r" b="b"/>
              <a:pathLst>
                <a:path w="3388995" h="2095500">
                  <a:moveTo>
                    <a:pt x="3388487" y="0"/>
                  </a:moveTo>
                  <a:lnTo>
                    <a:pt x="0" y="0"/>
                  </a:lnTo>
                  <a:lnTo>
                    <a:pt x="0" y="2086864"/>
                  </a:lnTo>
                  <a:lnTo>
                    <a:pt x="36810" y="2092832"/>
                  </a:lnTo>
                  <a:lnTo>
                    <a:pt x="87641" y="2095500"/>
                  </a:lnTo>
                  <a:lnTo>
                    <a:pt x="1969770" y="2095500"/>
                  </a:lnTo>
                  <a:lnTo>
                    <a:pt x="2020570" y="2092832"/>
                  </a:lnTo>
                  <a:lnTo>
                    <a:pt x="2070354" y="2084831"/>
                  </a:lnTo>
                  <a:lnTo>
                    <a:pt x="2118487" y="2071877"/>
                  </a:lnTo>
                  <a:lnTo>
                    <a:pt x="2164842" y="2053971"/>
                  </a:lnTo>
                  <a:lnTo>
                    <a:pt x="2209038" y="2031492"/>
                  </a:lnTo>
                  <a:lnTo>
                    <a:pt x="2250694" y="2004568"/>
                  </a:lnTo>
                  <a:lnTo>
                    <a:pt x="2289429" y="1973326"/>
                  </a:lnTo>
                  <a:lnTo>
                    <a:pt x="2324862" y="1938147"/>
                  </a:lnTo>
                  <a:lnTo>
                    <a:pt x="2356739" y="1899157"/>
                  </a:lnTo>
                  <a:lnTo>
                    <a:pt x="2384679" y="1856485"/>
                  </a:lnTo>
                  <a:lnTo>
                    <a:pt x="3324098" y="239014"/>
                  </a:lnTo>
                  <a:lnTo>
                    <a:pt x="3347339" y="193675"/>
                  </a:lnTo>
                  <a:lnTo>
                    <a:pt x="3365246" y="146811"/>
                  </a:lnTo>
                  <a:lnTo>
                    <a:pt x="3378200" y="98551"/>
                  </a:lnTo>
                  <a:lnTo>
                    <a:pt x="3385947" y="49529"/>
                  </a:lnTo>
                  <a:lnTo>
                    <a:pt x="3388487" y="0"/>
                  </a:lnTo>
                  <a:close/>
                </a:path>
              </a:pathLst>
            </a:custGeom>
            <a:solidFill>
              <a:srgbClr val="E0C5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1633" y="1028700"/>
              <a:ext cx="1946910" cy="1743075"/>
            </a:xfrm>
            <a:custGeom>
              <a:avLst/>
              <a:gdLst/>
              <a:ahLst/>
              <a:cxnLst/>
              <a:rect l="l" t="t" r="r" b="b"/>
              <a:pathLst>
                <a:path w="1946910" h="1743075">
                  <a:moveTo>
                    <a:pt x="1914791" y="995172"/>
                  </a:moveTo>
                  <a:lnTo>
                    <a:pt x="1551825" y="1619503"/>
                  </a:lnTo>
                  <a:lnTo>
                    <a:pt x="1520964" y="1661668"/>
                  </a:lnTo>
                  <a:lnTo>
                    <a:pt x="1482483" y="1696084"/>
                  </a:lnTo>
                  <a:lnTo>
                    <a:pt x="1438160" y="1721611"/>
                  </a:lnTo>
                  <a:lnTo>
                    <a:pt x="1389138" y="1737614"/>
                  </a:lnTo>
                  <a:lnTo>
                    <a:pt x="1337195" y="1743075"/>
                  </a:lnTo>
                  <a:lnTo>
                    <a:pt x="609612" y="1743075"/>
                  </a:lnTo>
                  <a:lnTo>
                    <a:pt x="557669" y="1737614"/>
                  </a:lnTo>
                  <a:lnTo>
                    <a:pt x="508647" y="1721611"/>
                  </a:lnTo>
                  <a:lnTo>
                    <a:pt x="464324" y="1696084"/>
                  </a:lnTo>
                  <a:lnTo>
                    <a:pt x="425843" y="1661668"/>
                  </a:lnTo>
                  <a:lnTo>
                    <a:pt x="394982" y="1619503"/>
                  </a:lnTo>
                  <a:lnTo>
                    <a:pt x="31965" y="995172"/>
                  </a:lnTo>
                  <a:lnTo>
                    <a:pt x="10655" y="947420"/>
                  </a:lnTo>
                  <a:lnTo>
                    <a:pt x="0" y="897127"/>
                  </a:lnTo>
                  <a:lnTo>
                    <a:pt x="0" y="845947"/>
                  </a:lnTo>
                  <a:lnTo>
                    <a:pt x="10655" y="795654"/>
                  </a:lnTo>
                  <a:lnTo>
                    <a:pt x="31965" y="747902"/>
                  </a:lnTo>
                  <a:lnTo>
                    <a:pt x="394982" y="123571"/>
                  </a:lnTo>
                  <a:lnTo>
                    <a:pt x="425843" y="81406"/>
                  </a:lnTo>
                  <a:lnTo>
                    <a:pt x="464324" y="46990"/>
                  </a:lnTo>
                  <a:lnTo>
                    <a:pt x="508647" y="21463"/>
                  </a:lnTo>
                  <a:lnTo>
                    <a:pt x="557669" y="5460"/>
                  </a:lnTo>
                  <a:lnTo>
                    <a:pt x="609612" y="0"/>
                  </a:lnTo>
                  <a:lnTo>
                    <a:pt x="1337195" y="0"/>
                  </a:lnTo>
                  <a:lnTo>
                    <a:pt x="1389138" y="5460"/>
                  </a:lnTo>
                  <a:lnTo>
                    <a:pt x="1438160" y="21463"/>
                  </a:lnTo>
                  <a:lnTo>
                    <a:pt x="1482483" y="46990"/>
                  </a:lnTo>
                  <a:lnTo>
                    <a:pt x="1520964" y="81406"/>
                  </a:lnTo>
                  <a:lnTo>
                    <a:pt x="1551825" y="123571"/>
                  </a:lnTo>
                  <a:lnTo>
                    <a:pt x="1914791" y="747902"/>
                  </a:lnTo>
                  <a:lnTo>
                    <a:pt x="1936127" y="795654"/>
                  </a:lnTo>
                  <a:lnTo>
                    <a:pt x="1946795" y="845947"/>
                  </a:lnTo>
                  <a:lnTo>
                    <a:pt x="1946795" y="897127"/>
                  </a:lnTo>
                  <a:lnTo>
                    <a:pt x="1936127" y="947420"/>
                  </a:lnTo>
                  <a:lnTo>
                    <a:pt x="1914791" y="995172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899005" y="0"/>
            <a:ext cx="3388995" cy="2800350"/>
            <a:chOff x="14899005" y="0"/>
            <a:chExt cx="3388995" cy="2800350"/>
          </a:xfrm>
        </p:grpSpPr>
        <p:sp>
          <p:nvSpPr>
            <p:cNvPr id="9" name="object 9"/>
            <p:cNvSpPr/>
            <p:nvPr/>
          </p:nvSpPr>
          <p:spPr>
            <a:xfrm>
              <a:off x="14899005" y="0"/>
              <a:ext cx="3388995" cy="2095500"/>
            </a:xfrm>
            <a:custGeom>
              <a:avLst/>
              <a:gdLst/>
              <a:ahLst/>
              <a:cxnLst/>
              <a:rect l="l" t="t" r="r" b="b"/>
              <a:pathLst>
                <a:path w="3388994" h="2095500">
                  <a:moveTo>
                    <a:pt x="3388486" y="0"/>
                  </a:moveTo>
                  <a:lnTo>
                    <a:pt x="0" y="0"/>
                  </a:lnTo>
                  <a:lnTo>
                    <a:pt x="2539" y="49529"/>
                  </a:lnTo>
                  <a:lnTo>
                    <a:pt x="10286" y="98551"/>
                  </a:lnTo>
                  <a:lnTo>
                    <a:pt x="23113" y="146811"/>
                  </a:lnTo>
                  <a:lnTo>
                    <a:pt x="41148" y="193675"/>
                  </a:lnTo>
                  <a:lnTo>
                    <a:pt x="64388" y="239014"/>
                  </a:lnTo>
                  <a:lnTo>
                    <a:pt x="1003807" y="1856485"/>
                  </a:lnTo>
                  <a:lnTo>
                    <a:pt x="1031748" y="1899157"/>
                  </a:lnTo>
                  <a:lnTo>
                    <a:pt x="1063625" y="1938147"/>
                  </a:lnTo>
                  <a:lnTo>
                    <a:pt x="1099057" y="1973326"/>
                  </a:lnTo>
                  <a:lnTo>
                    <a:pt x="1137792" y="2004568"/>
                  </a:lnTo>
                  <a:lnTo>
                    <a:pt x="1179448" y="2031492"/>
                  </a:lnTo>
                  <a:lnTo>
                    <a:pt x="1223644" y="2053971"/>
                  </a:lnTo>
                  <a:lnTo>
                    <a:pt x="1270000" y="2071877"/>
                  </a:lnTo>
                  <a:lnTo>
                    <a:pt x="1318132" y="2084831"/>
                  </a:lnTo>
                  <a:lnTo>
                    <a:pt x="1367916" y="2092832"/>
                  </a:lnTo>
                  <a:lnTo>
                    <a:pt x="1418716" y="2095500"/>
                  </a:lnTo>
                  <a:lnTo>
                    <a:pt x="3300856" y="2095500"/>
                  </a:lnTo>
                  <a:lnTo>
                    <a:pt x="3351656" y="2092832"/>
                  </a:lnTo>
                  <a:lnTo>
                    <a:pt x="3388486" y="2086864"/>
                  </a:lnTo>
                  <a:lnTo>
                    <a:pt x="3388486" y="0"/>
                  </a:lnTo>
                  <a:close/>
                </a:path>
              </a:pathLst>
            </a:custGeom>
            <a:solidFill>
              <a:srgbClr val="E0C5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109063" y="1028700"/>
              <a:ext cx="1946910" cy="1743075"/>
            </a:xfrm>
            <a:custGeom>
              <a:avLst/>
              <a:gdLst/>
              <a:ahLst/>
              <a:cxnLst/>
              <a:rect l="l" t="t" r="r" b="b"/>
              <a:pathLst>
                <a:path w="1946909" h="1743075">
                  <a:moveTo>
                    <a:pt x="1914778" y="995172"/>
                  </a:moveTo>
                  <a:lnTo>
                    <a:pt x="1551813" y="1619503"/>
                  </a:lnTo>
                  <a:lnTo>
                    <a:pt x="1520952" y="1661668"/>
                  </a:lnTo>
                  <a:lnTo>
                    <a:pt x="1482471" y="1696084"/>
                  </a:lnTo>
                  <a:lnTo>
                    <a:pt x="1438148" y="1721611"/>
                  </a:lnTo>
                  <a:lnTo>
                    <a:pt x="1389125" y="1737614"/>
                  </a:lnTo>
                  <a:lnTo>
                    <a:pt x="1337182" y="1743075"/>
                  </a:lnTo>
                  <a:lnTo>
                    <a:pt x="609600" y="1743075"/>
                  </a:lnTo>
                  <a:lnTo>
                    <a:pt x="557656" y="1737614"/>
                  </a:lnTo>
                  <a:lnTo>
                    <a:pt x="508634" y="1721611"/>
                  </a:lnTo>
                  <a:lnTo>
                    <a:pt x="464311" y="1696084"/>
                  </a:lnTo>
                  <a:lnTo>
                    <a:pt x="425830" y="1661668"/>
                  </a:lnTo>
                  <a:lnTo>
                    <a:pt x="394969" y="1619503"/>
                  </a:lnTo>
                  <a:lnTo>
                    <a:pt x="32003" y="995172"/>
                  </a:lnTo>
                  <a:lnTo>
                    <a:pt x="10667" y="947420"/>
                  </a:lnTo>
                  <a:lnTo>
                    <a:pt x="0" y="897127"/>
                  </a:lnTo>
                  <a:lnTo>
                    <a:pt x="0" y="845947"/>
                  </a:lnTo>
                  <a:lnTo>
                    <a:pt x="10667" y="795654"/>
                  </a:lnTo>
                  <a:lnTo>
                    <a:pt x="32003" y="747902"/>
                  </a:lnTo>
                  <a:lnTo>
                    <a:pt x="394969" y="123571"/>
                  </a:lnTo>
                  <a:lnTo>
                    <a:pt x="425830" y="81406"/>
                  </a:lnTo>
                  <a:lnTo>
                    <a:pt x="464311" y="46990"/>
                  </a:lnTo>
                  <a:lnTo>
                    <a:pt x="508634" y="21463"/>
                  </a:lnTo>
                  <a:lnTo>
                    <a:pt x="557656" y="5460"/>
                  </a:lnTo>
                  <a:lnTo>
                    <a:pt x="609600" y="0"/>
                  </a:lnTo>
                  <a:lnTo>
                    <a:pt x="1337182" y="0"/>
                  </a:lnTo>
                  <a:lnTo>
                    <a:pt x="1389125" y="5460"/>
                  </a:lnTo>
                  <a:lnTo>
                    <a:pt x="1438148" y="21463"/>
                  </a:lnTo>
                  <a:lnTo>
                    <a:pt x="1482471" y="46990"/>
                  </a:lnTo>
                  <a:lnTo>
                    <a:pt x="1520952" y="81406"/>
                  </a:lnTo>
                  <a:lnTo>
                    <a:pt x="1551813" y="123571"/>
                  </a:lnTo>
                  <a:lnTo>
                    <a:pt x="1914778" y="747902"/>
                  </a:lnTo>
                  <a:lnTo>
                    <a:pt x="1936115" y="795654"/>
                  </a:lnTo>
                  <a:lnTo>
                    <a:pt x="1946782" y="845947"/>
                  </a:lnTo>
                  <a:lnTo>
                    <a:pt x="1946782" y="897127"/>
                  </a:lnTo>
                  <a:lnTo>
                    <a:pt x="1936115" y="947420"/>
                  </a:lnTo>
                  <a:lnTo>
                    <a:pt x="1914778" y="995172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9276711"/>
            <a:ext cx="18288000" cy="1009650"/>
            <a:chOff x="0" y="9276711"/>
            <a:chExt cx="18288000" cy="100965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772016"/>
              <a:ext cx="18288000" cy="1238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15900" y="9276711"/>
              <a:ext cx="5372100" cy="10096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5700" y="2409825"/>
            <a:ext cx="10896600" cy="1238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22878" y="801370"/>
            <a:ext cx="10858500" cy="97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Implementation</a:t>
            </a:r>
            <a:r>
              <a:rPr spc="-70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900" y="2900793"/>
            <a:ext cx="15014575" cy="4102100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b="1" spc="-20" dirty="0">
                <a:solidFill>
                  <a:srgbClr val="FFFFFF"/>
                </a:solidFill>
                <a:latin typeface="Tahoma"/>
                <a:cs typeface="Tahoma"/>
              </a:rPr>
              <a:t>Preliminary</a:t>
            </a:r>
            <a:r>
              <a:rPr sz="32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ahoma"/>
                <a:cs typeface="Tahoma"/>
              </a:rPr>
              <a:t>Plan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endParaRPr sz="3200">
              <a:latin typeface="Lucida Sans Unicode"/>
              <a:cs typeface="Lucida Sans Unicode"/>
            </a:endParaRPr>
          </a:p>
          <a:p>
            <a:pPr marL="926465" indent="-227965">
              <a:lnSpc>
                <a:spcPct val="100000"/>
              </a:lnSpc>
              <a:spcBef>
                <a:spcPts val="1510"/>
              </a:spcBef>
              <a:buFont typeface="Symbol"/>
              <a:buChar char=""/>
              <a:tabLst>
                <a:tab pos="926465" algn="l"/>
              </a:tabLst>
            </a:pP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Phase</a:t>
            </a:r>
            <a:r>
              <a:rPr sz="2400" b="1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400" b="1" spc="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40" dirty="0">
                <a:solidFill>
                  <a:srgbClr val="FFFFFF"/>
                </a:solidFill>
                <a:latin typeface="Tahoma"/>
                <a:cs typeface="Tahoma"/>
              </a:rPr>
              <a:t>(Backend</a:t>
            </a:r>
            <a:r>
              <a:rPr sz="2400" b="1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2400" b="1" spc="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Core</a:t>
            </a:r>
            <a:r>
              <a:rPr sz="2400" b="1" spc="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Model)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Build</a:t>
            </a:r>
            <a:r>
              <a:rPr sz="24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server</a:t>
            </a:r>
            <a:r>
              <a:rPr sz="24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architecture</a:t>
            </a:r>
            <a:r>
              <a:rPr sz="24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4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train</a:t>
            </a:r>
            <a:r>
              <a:rPr sz="24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initial</a:t>
            </a:r>
            <a:r>
              <a:rPr sz="24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federated</a:t>
            </a:r>
            <a:r>
              <a:rPr sz="24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model.</a:t>
            </a:r>
            <a:endParaRPr sz="2400">
              <a:latin typeface="Lucida Sans Unicode"/>
              <a:cs typeface="Lucida Sans Unicode"/>
            </a:endParaRPr>
          </a:p>
          <a:p>
            <a:pPr marL="926465" indent="-227965">
              <a:lnSpc>
                <a:spcPct val="100000"/>
              </a:lnSpc>
              <a:spcBef>
                <a:spcPts val="1440"/>
              </a:spcBef>
              <a:buFont typeface="Symbol"/>
              <a:buChar char=""/>
              <a:tabLst>
                <a:tab pos="926465" algn="l"/>
              </a:tabLst>
            </a:pP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Phase</a:t>
            </a:r>
            <a:r>
              <a:rPr sz="2400" b="1" spc="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2400" b="1" spc="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FFFFFF"/>
                </a:solidFill>
                <a:latin typeface="Tahoma"/>
                <a:cs typeface="Tahoma"/>
              </a:rPr>
              <a:t>(Platform</a:t>
            </a:r>
            <a:r>
              <a:rPr sz="2400" b="1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65" dirty="0">
                <a:solidFill>
                  <a:srgbClr val="FFFFFF"/>
                </a:solidFill>
                <a:latin typeface="Tahoma"/>
                <a:cs typeface="Tahoma"/>
              </a:rPr>
              <a:t>MVP)</a:t>
            </a:r>
            <a:r>
              <a:rPr sz="2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Build</a:t>
            </a:r>
            <a:r>
              <a:rPr sz="24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web</a:t>
            </a:r>
            <a:r>
              <a:rPr sz="24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app</a:t>
            </a:r>
            <a:r>
              <a:rPr sz="24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sz="24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Adaptive</a:t>
            </a:r>
            <a:r>
              <a:rPr sz="24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Quiz</a:t>
            </a:r>
            <a:r>
              <a:rPr sz="24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Engine</a:t>
            </a:r>
            <a:r>
              <a:rPr sz="24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4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Doubt</a:t>
            </a:r>
            <a:r>
              <a:rPr sz="24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Solver.</a:t>
            </a:r>
            <a:endParaRPr sz="2400">
              <a:latin typeface="Lucida Sans Unicode"/>
              <a:cs typeface="Lucida Sans Unicode"/>
            </a:endParaRPr>
          </a:p>
          <a:p>
            <a:pPr marL="926465" indent="-227965">
              <a:lnSpc>
                <a:spcPct val="100000"/>
              </a:lnSpc>
              <a:spcBef>
                <a:spcPts val="1430"/>
              </a:spcBef>
              <a:buFont typeface="Symbol"/>
              <a:buChar char=""/>
              <a:tabLst>
                <a:tab pos="926465" algn="l"/>
              </a:tabLst>
            </a:pP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Phase</a:t>
            </a:r>
            <a:r>
              <a:rPr sz="2400" b="1" spc="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r>
              <a:rPr sz="2400" b="1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Tahoma"/>
                <a:cs typeface="Tahoma"/>
              </a:rPr>
              <a:t>(Collaboration)</a:t>
            </a:r>
            <a:r>
              <a:rPr sz="24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24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Implement</a:t>
            </a:r>
            <a:r>
              <a:rPr sz="24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Study</a:t>
            </a:r>
            <a:r>
              <a:rPr sz="24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Groups</a:t>
            </a:r>
            <a:r>
              <a:rPr sz="24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4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leaderboards.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200" b="1" dirty="0">
                <a:solidFill>
                  <a:srgbClr val="FFFFFF"/>
                </a:solidFill>
                <a:latin typeface="Tahoma"/>
                <a:cs typeface="Tahoma"/>
              </a:rPr>
              <a:t>Tools</a:t>
            </a:r>
            <a:r>
              <a:rPr sz="3200" b="1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275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3200" b="1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ahoma"/>
                <a:cs typeface="Tahoma"/>
              </a:rPr>
              <a:t>Timeline</a:t>
            </a:r>
            <a:r>
              <a:rPr sz="32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endParaRPr sz="3200">
              <a:latin typeface="Lucida Sans Unicode"/>
              <a:cs typeface="Lucida Sans Unicode"/>
            </a:endParaRPr>
          </a:p>
          <a:p>
            <a:pPr marL="926465" indent="-227965">
              <a:lnSpc>
                <a:spcPct val="100000"/>
              </a:lnSpc>
              <a:spcBef>
                <a:spcPts val="1505"/>
              </a:spcBef>
              <a:buFont typeface="Symbol"/>
              <a:buChar char=""/>
              <a:tabLst>
                <a:tab pos="926465" algn="l"/>
              </a:tabLst>
            </a:pP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Tools: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Python,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PyTorch,</a:t>
            </a:r>
            <a:r>
              <a:rPr sz="2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FastAPI,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OpenFHE,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Streamlit,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Gemini/OpenAI</a:t>
            </a:r>
            <a:r>
              <a:rPr sz="2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APIs.</a:t>
            </a:r>
            <a:endParaRPr sz="2400">
              <a:latin typeface="Lucida Sans Unicode"/>
              <a:cs typeface="Lucida Sans Unicode"/>
            </a:endParaRPr>
          </a:p>
          <a:p>
            <a:pPr marL="926465" indent="-227965">
              <a:lnSpc>
                <a:spcPct val="100000"/>
              </a:lnSpc>
              <a:spcBef>
                <a:spcPts val="1440"/>
              </a:spcBef>
              <a:buFont typeface="Symbol"/>
              <a:buChar char=""/>
              <a:tabLst>
                <a:tab pos="926465" algn="l"/>
              </a:tabLst>
            </a:pP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Timeline:</a:t>
            </a:r>
            <a:r>
              <a:rPr sz="2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2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functional</a:t>
            </a:r>
            <a:r>
              <a:rPr sz="2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MVP</a:t>
            </a:r>
            <a:r>
              <a:rPr sz="2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(Phase</a:t>
            </a:r>
            <a:r>
              <a:rPr sz="2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2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&amp;</a:t>
            </a:r>
            <a:r>
              <a:rPr sz="2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2)</a:t>
            </a:r>
            <a:r>
              <a:rPr sz="2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2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achievable</a:t>
            </a:r>
            <a:r>
              <a:rPr sz="2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within</a:t>
            </a:r>
            <a:r>
              <a:rPr sz="2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2-day</a:t>
            </a:r>
            <a:r>
              <a:rPr sz="2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 Unicode"/>
                <a:cs typeface="Lucida Sans Unicode"/>
              </a:rPr>
              <a:t>hackathon</a:t>
            </a:r>
            <a:r>
              <a:rPr sz="2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timeframe</a:t>
            </a:r>
            <a:endParaRPr sz="24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3388995" cy="2800350"/>
            <a:chOff x="0" y="0"/>
            <a:chExt cx="3388995" cy="280035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3388995" cy="2095500"/>
            </a:xfrm>
            <a:custGeom>
              <a:avLst/>
              <a:gdLst/>
              <a:ahLst/>
              <a:cxnLst/>
              <a:rect l="l" t="t" r="r" b="b"/>
              <a:pathLst>
                <a:path w="3388995" h="2095500">
                  <a:moveTo>
                    <a:pt x="3388487" y="0"/>
                  </a:moveTo>
                  <a:lnTo>
                    <a:pt x="0" y="0"/>
                  </a:lnTo>
                  <a:lnTo>
                    <a:pt x="0" y="2086864"/>
                  </a:lnTo>
                  <a:lnTo>
                    <a:pt x="36810" y="2092832"/>
                  </a:lnTo>
                  <a:lnTo>
                    <a:pt x="87641" y="2095500"/>
                  </a:lnTo>
                  <a:lnTo>
                    <a:pt x="1969770" y="2095500"/>
                  </a:lnTo>
                  <a:lnTo>
                    <a:pt x="2020570" y="2092832"/>
                  </a:lnTo>
                  <a:lnTo>
                    <a:pt x="2070354" y="2084831"/>
                  </a:lnTo>
                  <a:lnTo>
                    <a:pt x="2118487" y="2071877"/>
                  </a:lnTo>
                  <a:lnTo>
                    <a:pt x="2164842" y="2053971"/>
                  </a:lnTo>
                  <a:lnTo>
                    <a:pt x="2209038" y="2031492"/>
                  </a:lnTo>
                  <a:lnTo>
                    <a:pt x="2250694" y="2004568"/>
                  </a:lnTo>
                  <a:lnTo>
                    <a:pt x="2289429" y="1973326"/>
                  </a:lnTo>
                  <a:lnTo>
                    <a:pt x="2324862" y="1938147"/>
                  </a:lnTo>
                  <a:lnTo>
                    <a:pt x="2356739" y="1899157"/>
                  </a:lnTo>
                  <a:lnTo>
                    <a:pt x="2384679" y="1856485"/>
                  </a:lnTo>
                  <a:lnTo>
                    <a:pt x="3324098" y="239014"/>
                  </a:lnTo>
                  <a:lnTo>
                    <a:pt x="3347339" y="193675"/>
                  </a:lnTo>
                  <a:lnTo>
                    <a:pt x="3365246" y="146811"/>
                  </a:lnTo>
                  <a:lnTo>
                    <a:pt x="3378200" y="98551"/>
                  </a:lnTo>
                  <a:lnTo>
                    <a:pt x="3385947" y="49529"/>
                  </a:lnTo>
                  <a:lnTo>
                    <a:pt x="3388487" y="0"/>
                  </a:lnTo>
                  <a:close/>
                </a:path>
              </a:pathLst>
            </a:custGeom>
            <a:solidFill>
              <a:srgbClr val="E0C5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1633" y="1028700"/>
              <a:ext cx="1946910" cy="1743075"/>
            </a:xfrm>
            <a:custGeom>
              <a:avLst/>
              <a:gdLst/>
              <a:ahLst/>
              <a:cxnLst/>
              <a:rect l="l" t="t" r="r" b="b"/>
              <a:pathLst>
                <a:path w="1946910" h="1743075">
                  <a:moveTo>
                    <a:pt x="1914791" y="995172"/>
                  </a:moveTo>
                  <a:lnTo>
                    <a:pt x="1551825" y="1619503"/>
                  </a:lnTo>
                  <a:lnTo>
                    <a:pt x="1520964" y="1661668"/>
                  </a:lnTo>
                  <a:lnTo>
                    <a:pt x="1482483" y="1696084"/>
                  </a:lnTo>
                  <a:lnTo>
                    <a:pt x="1438160" y="1721611"/>
                  </a:lnTo>
                  <a:lnTo>
                    <a:pt x="1389138" y="1737614"/>
                  </a:lnTo>
                  <a:lnTo>
                    <a:pt x="1337195" y="1743075"/>
                  </a:lnTo>
                  <a:lnTo>
                    <a:pt x="609612" y="1743075"/>
                  </a:lnTo>
                  <a:lnTo>
                    <a:pt x="557669" y="1737614"/>
                  </a:lnTo>
                  <a:lnTo>
                    <a:pt x="508647" y="1721611"/>
                  </a:lnTo>
                  <a:lnTo>
                    <a:pt x="464324" y="1696084"/>
                  </a:lnTo>
                  <a:lnTo>
                    <a:pt x="425843" y="1661668"/>
                  </a:lnTo>
                  <a:lnTo>
                    <a:pt x="394982" y="1619503"/>
                  </a:lnTo>
                  <a:lnTo>
                    <a:pt x="31965" y="995172"/>
                  </a:lnTo>
                  <a:lnTo>
                    <a:pt x="10655" y="947420"/>
                  </a:lnTo>
                  <a:lnTo>
                    <a:pt x="0" y="897127"/>
                  </a:lnTo>
                  <a:lnTo>
                    <a:pt x="0" y="845947"/>
                  </a:lnTo>
                  <a:lnTo>
                    <a:pt x="10655" y="795654"/>
                  </a:lnTo>
                  <a:lnTo>
                    <a:pt x="31965" y="747902"/>
                  </a:lnTo>
                  <a:lnTo>
                    <a:pt x="394982" y="123571"/>
                  </a:lnTo>
                  <a:lnTo>
                    <a:pt x="425843" y="81406"/>
                  </a:lnTo>
                  <a:lnTo>
                    <a:pt x="464324" y="46990"/>
                  </a:lnTo>
                  <a:lnTo>
                    <a:pt x="508647" y="21463"/>
                  </a:lnTo>
                  <a:lnTo>
                    <a:pt x="557669" y="5460"/>
                  </a:lnTo>
                  <a:lnTo>
                    <a:pt x="609612" y="0"/>
                  </a:lnTo>
                  <a:lnTo>
                    <a:pt x="1337195" y="0"/>
                  </a:lnTo>
                  <a:lnTo>
                    <a:pt x="1389138" y="5460"/>
                  </a:lnTo>
                  <a:lnTo>
                    <a:pt x="1438160" y="21463"/>
                  </a:lnTo>
                  <a:lnTo>
                    <a:pt x="1482483" y="46990"/>
                  </a:lnTo>
                  <a:lnTo>
                    <a:pt x="1520964" y="81406"/>
                  </a:lnTo>
                  <a:lnTo>
                    <a:pt x="1551825" y="123571"/>
                  </a:lnTo>
                  <a:lnTo>
                    <a:pt x="1914791" y="747902"/>
                  </a:lnTo>
                  <a:lnTo>
                    <a:pt x="1936127" y="795654"/>
                  </a:lnTo>
                  <a:lnTo>
                    <a:pt x="1946795" y="845947"/>
                  </a:lnTo>
                  <a:lnTo>
                    <a:pt x="1946795" y="897127"/>
                  </a:lnTo>
                  <a:lnTo>
                    <a:pt x="1936127" y="947420"/>
                  </a:lnTo>
                  <a:lnTo>
                    <a:pt x="1914791" y="995172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899005" y="0"/>
            <a:ext cx="3388995" cy="2800350"/>
            <a:chOff x="14899005" y="0"/>
            <a:chExt cx="3388995" cy="2800350"/>
          </a:xfrm>
        </p:grpSpPr>
        <p:sp>
          <p:nvSpPr>
            <p:cNvPr id="9" name="object 9"/>
            <p:cNvSpPr/>
            <p:nvPr/>
          </p:nvSpPr>
          <p:spPr>
            <a:xfrm>
              <a:off x="14899005" y="0"/>
              <a:ext cx="3388995" cy="2095500"/>
            </a:xfrm>
            <a:custGeom>
              <a:avLst/>
              <a:gdLst/>
              <a:ahLst/>
              <a:cxnLst/>
              <a:rect l="l" t="t" r="r" b="b"/>
              <a:pathLst>
                <a:path w="3388994" h="2095500">
                  <a:moveTo>
                    <a:pt x="3388486" y="0"/>
                  </a:moveTo>
                  <a:lnTo>
                    <a:pt x="0" y="0"/>
                  </a:lnTo>
                  <a:lnTo>
                    <a:pt x="2539" y="49529"/>
                  </a:lnTo>
                  <a:lnTo>
                    <a:pt x="10286" y="98551"/>
                  </a:lnTo>
                  <a:lnTo>
                    <a:pt x="23113" y="146811"/>
                  </a:lnTo>
                  <a:lnTo>
                    <a:pt x="41148" y="193675"/>
                  </a:lnTo>
                  <a:lnTo>
                    <a:pt x="64388" y="239014"/>
                  </a:lnTo>
                  <a:lnTo>
                    <a:pt x="1003807" y="1856485"/>
                  </a:lnTo>
                  <a:lnTo>
                    <a:pt x="1031748" y="1899157"/>
                  </a:lnTo>
                  <a:lnTo>
                    <a:pt x="1063625" y="1938147"/>
                  </a:lnTo>
                  <a:lnTo>
                    <a:pt x="1099057" y="1973326"/>
                  </a:lnTo>
                  <a:lnTo>
                    <a:pt x="1137792" y="2004568"/>
                  </a:lnTo>
                  <a:lnTo>
                    <a:pt x="1179448" y="2031492"/>
                  </a:lnTo>
                  <a:lnTo>
                    <a:pt x="1223644" y="2053971"/>
                  </a:lnTo>
                  <a:lnTo>
                    <a:pt x="1270000" y="2071877"/>
                  </a:lnTo>
                  <a:lnTo>
                    <a:pt x="1318132" y="2084831"/>
                  </a:lnTo>
                  <a:lnTo>
                    <a:pt x="1367916" y="2092832"/>
                  </a:lnTo>
                  <a:lnTo>
                    <a:pt x="1418716" y="2095500"/>
                  </a:lnTo>
                  <a:lnTo>
                    <a:pt x="3300856" y="2095500"/>
                  </a:lnTo>
                  <a:lnTo>
                    <a:pt x="3351656" y="2092832"/>
                  </a:lnTo>
                  <a:lnTo>
                    <a:pt x="3388486" y="2086864"/>
                  </a:lnTo>
                  <a:lnTo>
                    <a:pt x="3388486" y="0"/>
                  </a:lnTo>
                  <a:close/>
                </a:path>
              </a:pathLst>
            </a:custGeom>
            <a:solidFill>
              <a:srgbClr val="E0C5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109063" y="1028700"/>
              <a:ext cx="1946910" cy="1743075"/>
            </a:xfrm>
            <a:custGeom>
              <a:avLst/>
              <a:gdLst/>
              <a:ahLst/>
              <a:cxnLst/>
              <a:rect l="l" t="t" r="r" b="b"/>
              <a:pathLst>
                <a:path w="1946909" h="1743075">
                  <a:moveTo>
                    <a:pt x="1914778" y="995172"/>
                  </a:moveTo>
                  <a:lnTo>
                    <a:pt x="1551813" y="1619503"/>
                  </a:lnTo>
                  <a:lnTo>
                    <a:pt x="1520952" y="1661668"/>
                  </a:lnTo>
                  <a:lnTo>
                    <a:pt x="1482471" y="1696084"/>
                  </a:lnTo>
                  <a:lnTo>
                    <a:pt x="1438148" y="1721611"/>
                  </a:lnTo>
                  <a:lnTo>
                    <a:pt x="1389125" y="1737614"/>
                  </a:lnTo>
                  <a:lnTo>
                    <a:pt x="1337182" y="1743075"/>
                  </a:lnTo>
                  <a:lnTo>
                    <a:pt x="609600" y="1743075"/>
                  </a:lnTo>
                  <a:lnTo>
                    <a:pt x="557656" y="1737614"/>
                  </a:lnTo>
                  <a:lnTo>
                    <a:pt x="508634" y="1721611"/>
                  </a:lnTo>
                  <a:lnTo>
                    <a:pt x="464311" y="1696084"/>
                  </a:lnTo>
                  <a:lnTo>
                    <a:pt x="425830" y="1661668"/>
                  </a:lnTo>
                  <a:lnTo>
                    <a:pt x="394969" y="1619503"/>
                  </a:lnTo>
                  <a:lnTo>
                    <a:pt x="32003" y="995172"/>
                  </a:lnTo>
                  <a:lnTo>
                    <a:pt x="10667" y="947420"/>
                  </a:lnTo>
                  <a:lnTo>
                    <a:pt x="0" y="897127"/>
                  </a:lnTo>
                  <a:lnTo>
                    <a:pt x="0" y="845947"/>
                  </a:lnTo>
                  <a:lnTo>
                    <a:pt x="10667" y="795654"/>
                  </a:lnTo>
                  <a:lnTo>
                    <a:pt x="32003" y="747902"/>
                  </a:lnTo>
                  <a:lnTo>
                    <a:pt x="394969" y="123571"/>
                  </a:lnTo>
                  <a:lnTo>
                    <a:pt x="425830" y="81406"/>
                  </a:lnTo>
                  <a:lnTo>
                    <a:pt x="464311" y="46990"/>
                  </a:lnTo>
                  <a:lnTo>
                    <a:pt x="508634" y="21463"/>
                  </a:lnTo>
                  <a:lnTo>
                    <a:pt x="557656" y="5460"/>
                  </a:lnTo>
                  <a:lnTo>
                    <a:pt x="609600" y="0"/>
                  </a:lnTo>
                  <a:lnTo>
                    <a:pt x="1337182" y="0"/>
                  </a:lnTo>
                  <a:lnTo>
                    <a:pt x="1389125" y="5460"/>
                  </a:lnTo>
                  <a:lnTo>
                    <a:pt x="1438148" y="21463"/>
                  </a:lnTo>
                  <a:lnTo>
                    <a:pt x="1482471" y="46990"/>
                  </a:lnTo>
                  <a:lnTo>
                    <a:pt x="1520952" y="81406"/>
                  </a:lnTo>
                  <a:lnTo>
                    <a:pt x="1551813" y="123571"/>
                  </a:lnTo>
                  <a:lnTo>
                    <a:pt x="1914778" y="747902"/>
                  </a:lnTo>
                  <a:lnTo>
                    <a:pt x="1936115" y="795654"/>
                  </a:lnTo>
                  <a:lnTo>
                    <a:pt x="1946782" y="845947"/>
                  </a:lnTo>
                  <a:lnTo>
                    <a:pt x="1946782" y="897127"/>
                  </a:lnTo>
                  <a:lnTo>
                    <a:pt x="1936115" y="947420"/>
                  </a:lnTo>
                  <a:lnTo>
                    <a:pt x="1914778" y="995172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9276711"/>
            <a:ext cx="18288000" cy="1009650"/>
            <a:chOff x="0" y="9276711"/>
            <a:chExt cx="18288000" cy="100965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772016"/>
              <a:ext cx="18288000" cy="1238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15900" y="9276711"/>
              <a:ext cx="5372100" cy="10096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 2-days National Level Hackathon on AI in education</vt:lpstr>
      <vt:lpstr>AREA OVERVIEW</vt:lpstr>
      <vt:lpstr>Potential Challenges and Opportunities</vt:lpstr>
      <vt:lpstr>Preliminary Solution Concept</vt:lpstr>
      <vt:lpstr>Key Features and Functionalities</vt:lpstr>
      <vt:lpstr>Target Users and Expected Use Cases</vt:lpstr>
      <vt:lpstr>Data Requirements and Privacy Considerations</vt:lpstr>
      <vt:lpstr>AI Technologies and Methods</vt:lpstr>
      <vt:lpstr>Implementation Approach</vt:lpstr>
      <vt:lpstr>Evaluation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2-days National Level Hackathon on AI in education</dc:title>
  <dc:creator>Monis Ahmed</dc:creator>
  <cp:lastModifiedBy>Shees Abdullah</cp:lastModifiedBy>
  <cp:revision>1</cp:revision>
  <dcterms:created xsi:type="dcterms:W3CDTF">2025-09-07T09:47:50Z</dcterms:created>
  <dcterms:modified xsi:type="dcterms:W3CDTF">2025-09-07T09:49:48Z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2025-09-07T00:00:00Z</vt:filetime>
  </property>
  <property fmtid="{D5CDD505-2E9C-101B-9397-08002B2CF9AE}" pid="5" name="Producer">
    <vt:lpwstr>Microsoft® Word 2010</vt:lpwstr>
  </property>
</Properties>
</file>