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4" r:id="rId6"/>
    <p:sldId id="265" r:id="rId7"/>
    <p:sldId id="267" r:id="rId8"/>
    <p:sldId id="268" r:id="rId9"/>
    <p:sldId id="269" r:id="rId10"/>
    <p:sldId id="271"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5E9E7-855A-4FE3-BAEB-2B8B0807B0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A16512-EC2C-49DF-9BDD-8B79AFD17AD0}">
      <dgm:prSet/>
      <dgm:spPr/>
      <dgm:t>
        <a:bodyPr/>
        <a:lstStyle/>
        <a:p>
          <a:r>
            <a:rPr lang="en-US"/>
            <a:t>Yeri F. Martinez </a:t>
          </a:r>
        </a:p>
      </dgm:t>
    </dgm:pt>
    <dgm:pt modelId="{0874602A-A79A-4E52-92D9-149BDD05C33D}" type="parTrans" cxnId="{EF5A44D7-C25F-46DA-94E0-2AC2620EE38A}">
      <dgm:prSet/>
      <dgm:spPr/>
      <dgm:t>
        <a:bodyPr/>
        <a:lstStyle/>
        <a:p>
          <a:endParaRPr lang="en-US"/>
        </a:p>
      </dgm:t>
    </dgm:pt>
    <dgm:pt modelId="{FDFF3FFB-7EE6-44DF-9BB5-6BDF390B4044}" type="sibTrans" cxnId="{EF5A44D7-C25F-46DA-94E0-2AC2620EE38A}">
      <dgm:prSet/>
      <dgm:spPr/>
      <dgm:t>
        <a:bodyPr/>
        <a:lstStyle/>
        <a:p>
          <a:endParaRPr lang="en-US"/>
        </a:p>
      </dgm:t>
    </dgm:pt>
    <dgm:pt modelId="{97F6A8A9-19B9-41D5-A6D0-88337DD317BE}">
      <dgm:prSet/>
      <dgm:spPr/>
      <dgm:t>
        <a:bodyPr/>
        <a:lstStyle/>
        <a:p>
          <a:r>
            <a:rPr lang="en-US"/>
            <a:t>Microsoft Software &amp; Systems Academy |Cohort SD6</a:t>
          </a:r>
        </a:p>
      </dgm:t>
    </dgm:pt>
    <dgm:pt modelId="{86A02EEA-7069-4AA6-8479-D049D52EEE03}" type="parTrans" cxnId="{46466819-6F72-4608-AAD9-5114E04B67CF}">
      <dgm:prSet/>
      <dgm:spPr/>
      <dgm:t>
        <a:bodyPr/>
        <a:lstStyle/>
        <a:p>
          <a:endParaRPr lang="en-US"/>
        </a:p>
      </dgm:t>
    </dgm:pt>
    <dgm:pt modelId="{40DACF6E-FE2D-486C-87F1-28671A12F12E}" type="sibTrans" cxnId="{46466819-6F72-4608-AAD9-5114E04B67CF}">
      <dgm:prSet/>
      <dgm:spPr/>
      <dgm:t>
        <a:bodyPr/>
        <a:lstStyle/>
        <a:p>
          <a:endParaRPr lang="en-US"/>
        </a:p>
      </dgm:t>
    </dgm:pt>
    <dgm:pt modelId="{F401AD92-1D07-4B11-9847-E8A6DECBE2F1}">
      <dgm:prSet/>
      <dgm:spPr/>
      <dgm:t>
        <a:bodyPr/>
        <a:lstStyle/>
        <a:p>
          <a:r>
            <a:rPr lang="en-US"/>
            <a:t>Credentials</a:t>
          </a:r>
        </a:p>
      </dgm:t>
    </dgm:pt>
    <dgm:pt modelId="{6AD10F9C-9226-4FD8-B79B-1379324EBF1F}" type="parTrans" cxnId="{0AFE441D-0EFA-46F7-9486-7E0285E7EAC6}">
      <dgm:prSet/>
      <dgm:spPr/>
      <dgm:t>
        <a:bodyPr/>
        <a:lstStyle/>
        <a:p>
          <a:endParaRPr lang="en-US"/>
        </a:p>
      </dgm:t>
    </dgm:pt>
    <dgm:pt modelId="{0BDD31EC-13DC-4A0A-95C7-A290B85C43CB}" type="sibTrans" cxnId="{0AFE441D-0EFA-46F7-9486-7E0285E7EAC6}">
      <dgm:prSet/>
      <dgm:spPr/>
      <dgm:t>
        <a:bodyPr/>
        <a:lstStyle/>
        <a:p>
          <a:endParaRPr lang="en-US"/>
        </a:p>
      </dgm:t>
    </dgm:pt>
    <dgm:pt modelId="{C99DE9FC-36D7-4857-AFBD-58D5C6913712}">
      <dgm:prSet/>
      <dgm:spPr/>
      <dgm:t>
        <a:bodyPr/>
        <a:lstStyle/>
        <a:p>
          <a:r>
            <a:rPr lang="en-US"/>
            <a:t>Master's Degree in Social Entrepreneurship from Fort Hays State University.</a:t>
          </a:r>
        </a:p>
      </dgm:t>
    </dgm:pt>
    <dgm:pt modelId="{D31CE725-AB25-4F62-964B-B6C6737718AD}" type="parTrans" cxnId="{653DF5DC-2BAD-4D68-AD78-562CFC7B5D18}">
      <dgm:prSet/>
      <dgm:spPr/>
      <dgm:t>
        <a:bodyPr/>
        <a:lstStyle/>
        <a:p>
          <a:endParaRPr lang="en-US"/>
        </a:p>
      </dgm:t>
    </dgm:pt>
    <dgm:pt modelId="{65EFD1BC-8CA1-4928-864D-C924F0143FC1}" type="sibTrans" cxnId="{653DF5DC-2BAD-4D68-AD78-562CFC7B5D18}">
      <dgm:prSet/>
      <dgm:spPr/>
      <dgm:t>
        <a:bodyPr/>
        <a:lstStyle/>
        <a:p>
          <a:endParaRPr lang="en-US"/>
        </a:p>
      </dgm:t>
    </dgm:pt>
    <dgm:pt modelId="{A361C8EE-450A-4330-B14D-EECAD126A2B1}">
      <dgm:prSet/>
      <dgm:spPr/>
      <dgm:t>
        <a:bodyPr/>
        <a:lstStyle/>
        <a:p>
          <a:r>
            <a:rPr lang="en-US"/>
            <a:t>Bachelor's Degree in Film Studies from Rhode Island College.</a:t>
          </a:r>
        </a:p>
      </dgm:t>
    </dgm:pt>
    <dgm:pt modelId="{7F6CCAD4-D74F-40C9-801D-F2EC55499BD0}" type="parTrans" cxnId="{C72C5AE3-3181-46BD-9DEF-DD2D5824668A}">
      <dgm:prSet/>
      <dgm:spPr/>
      <dgm:t>
        <a:bodyPr/>
        <a:lstStyle/>
        <a:p>
          <a:endParaRPr lang="en-US"/>
        </a:p>
      </dgm:t>
    </dgm:pt>
    <dgm:pt modelId="{E94A94C1-1EA4-4E9B-A4D7-DEED28BCABB5}" type="sibTrans" cxnId="{C72C5AE3-3181-46BD-9DEF-DD2D5824668A}">
      <dgm:prSet/>
      <dgm:spPr/>
      <dgm:t>
        <a:bodyPr/>
        <a:lstStyle/>
        <a:p>
          <a:endParaRPr lang="en-US"/>
        </a:p>
      </dgm:t>
    </dgm:pt>
    <dgm:pt modelId="{D6B941CF-4E30-440C-A723-5960CB8F6A5F}" type="pres">
      <dgm:prSet presAssocID="{F4A5E9E7-855A-4FE3-BAEB-2B8B0807B0C9}" presName="root" presStyleCnt="0">
        <dgm:presLayoutVars>
          <dgm:dir/>
          <dgm:resizeHandles val="exact"/>
        </dgm:presLayoutVars>
      </dgm:prSet>
      <dgm:spPr/>
    </dgm:pt>
    <dgm:pt modelId="{50C53088-799B-41DD-9B57-8A0B04BF8F83}" type="pres">
      <dgm:prSet presAssocID="{5CA16512-EC2C-49DF-9BDD-8B79AFD17AD0}" presName="compNode" presStyleCnt="0"/>
      <dgm:spPr/>
    </dgm:pt>
    <dgm:pt modelId="{43FCD610-5023-41CD-B3C8-CDC13A411F10}" type="pres">
      <dgm:prSet presAssocID="{5CA16512-EC2C-49DF-9BDD-8B79AFD17AD0}" presName="bgRect" presStyleLbl="bgShp" presStyleIdx="0" presStyleCnt="5"/>
      <dgm:spPr/>
    </dgm:pt>
    <dgm:pt modelId="{EFB3AC5F-9A39-4F52-9382-B750642F369F}" type="pres">
      <dgm:prSet presAssocID="{5CA16512-EC2C-49DF-9BDD-8B79AFD17A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AD82E5EF-8372-4572-B294-2C1053C271AB}" type="pres">
      <dgm:prSet presAssocID="{5CA16512-EC2C-49DF-9BDD-8B79AFD17AD0}" presName="spaceRect" presStyleCnt="0"/>
      <dgm:spPr/>
    </dgm:pt>
    <dgm:pt modelId="{68491283-B4A3-4E2D-855F-3586D90F775E}" type="pres">
      <dgm:prSet presAssocID="{5CA16512-EC2C-49DF-9BDD-8B79AFD17AD0}" presName="parTx" presStyleLbl="revTx" presStyleIdx="0" presStyleCnt="5">
        <dgm:presLayoutVars>
          <dgm:chMax val="0"/>
          <dgm:chPref val="0"/>
        </dgm:presLayoutVars>
      </dgm:prSet>
      <dgm:spPr/>
    </dgm:pt>
    <dgm:pt modelId="{2162D3B0-692C-492A-8901-E60372FDC753}" type="pres">
      <dgm:prSet presAssocID="{FDFF3FFB-7EE6-44DF-9BB5-6BDF390B4044}" presName="sibTrans" presStyleCnt="0"/>
      <dgm:spPr/>
    </dgm:pt>
    <dgm:pt modelId="{B06AE315-C3E8-427B-A55E-62E7C0CA6D33}" type="pres">
      <dgm:prSet presAssocID="{97F6A8A9-19B9-41D5-A6D0-88337DD317BE}" presName="compNode" presStyleCnt="0"/>
      <dgm:spPr/>
    </dgm:pt>
    <dgm:pt modelId="{6787E427-012C-44E8-AF34-4907355D08FE}" type="pres">
      <dgm:prSet presAssocID="{97F6A8A9-19B9-41D5-A6D0-88337DD317BE}" presName="bgRect" presStyleLbl="bgShp" presStyleIdx="1" presStyleCnt="5"/>
      <dgm:spPr/>
    </dgm:pt>
    <dgm:pt modelId="{02A914A7-3F12-4F6E-92AB-8702481550D6}" type="pres">
      <dgm:prSet presAssocID="{97F6A8A9-19B9-41D5-A6D0-88337DD317B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9C6E56F-56D8-4534-8304-D0CF9E96D162}" type="pres">
      <dgm:prSet presAssocID="{97F6A8A9-19B9-41D5-A6D0-88337DD317BE}" presName="spaceRect" presStyleCnt="0"/>
      <dgm:spPr/>
    </dgm:pt>
    <dgm:pt modelId="{89F9282D-10FD-4ABF-B17F-ECEAD25E8FB0}" type="pres">
      <dgm:prSet presAssocID="{97F6A8A9-19B9-41D5-A6D0-88337DD317BE}" presName="parTx" presStyleLbl="revTx" presStyleIdx="1" presStyleCnt="5">
        <dgm:presLayoutVars>
          <dgm:chMax val="0"/>
          <dgm:chPref val="0"/>
        </dgm:presLayoutVars>
      </dgm:prSet>
      <dgm:spPr/>
    </dgm:pt>
    <dgm:pt modelId="{C65D6691-D71D-4BAE-AFE2-CEF979975EAD}" type="pres">
      <dgm:prSet presAssocID="{40DACF6E-FE2D-486C-87F1-28671A12F12E}" presName="sibTrans" presStyleCnt="0"/>
      <dgm:spPr/>
    </dgm:pt>
    <dgm:pt modelId="{62825726-2574-492A-9747-316ABBFD8487}" type="pres">
      <dgm:prSet presAssocID="{F401AD92-1D07-4B11-9847-E8A6DECBE2F1}" presName="compNode" presStyleCnt="0"/>
      <dgm:spPr/>
    </dgm:pt>
    <dgm:pt modelId="{1F393E0B-60AE-4813-B486-5C7EE3BF3FAA}" type="pres">
      <dgm:prSet presAssocID="{F401AD92-1D07-4B11-9847-E8A6DECBE2F1}" presName="bgRect" presStyleLbl="bgShp" presStyleIdx="2" presStyleCnt="5"/>
      <dgm:spPr/>
    </dgm:pt>
    <dgm:pt modelId="{E95CB3DD-2515-4168-A9EF-9EE7298E1A95}" type="pres">
      <dgm:prSet presAssocID="{F401AD92-1D07-4B11-9847-E8A6DECBE2F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903D0CDD-2A22-498E-8838-3CA956E1E793}" type="pres">
      <dgm:prSet presAssocID="{F401AD92-1D07-4B11-9847-E8A6DECBE2F1}" presName="spaceRect" presStyleCnt="0"/>
      <dgm:spPr/>
    </dgm:pt>
    <dgm:pt modelId="{595CC0F3-AC51-45FE-8C26-112D8BCFDA06}" type="pres">
      <dgm:prSet presAssocID="{F401AD92-1D07-4B11-9847-E8A6DECBE2F1}" presName="parTx" presStyleLbl="revTx" presStyleIdx="2" presStyleCnt="5">
        <dgm:presLayoutVars>
          <dgm:chMax val="0"/>
          <dgm:chPref val="0"/>
        </dgm:presLayoutVars>
      </dgm:prSet>
      <dgm:spPr/>
    </dgm:pt>
    <dgm:pt modelId="{74356C2B-8F87-4630-B41A-50D20B006A83}" type="pres">
      <dgm:prSet presAssocID="{0BDD31EC-13DC-4A0A-95C7-A290B85C43CB}" presName="sibTrans" presStyleCnt="0"/>
      <dgm:spPr/>
    </dgm:pt>
    <dgm:pt modelId="{C4E48ECF-9108-4797-B54A-CDD998748728}" type="pres">
      <dgm:prSet presAssocID="{C99DE9FC-36D7-4857-AFBD-58D5C6913712}" presName="compNode" presStyleCnt="0"/>
      <dgm:spPr/>
    </dgm:pt>
    <dgm:pt modelId="{3D5797FF-CA7C-4FD5-9D82-D9FB9943D098}" type="pres">
      <dgm:prSet presAssocID="{C99DE9FC-36D7-4857-AFBD-58D5C6913712}" presName="bgRect" presStyleLbl="bgShp" presStyleIdx="3" presStyleCnt="5"/>
      <dgm:spPr/>
    </dgm:pt>
    <dgm:pt modelId="{B94D3E88-F186-4A33-BB0F-5F7EC0EF02D4}" type="pres">
      <dgm:prSet presAssocID="{C99DE9FC-36D7-4857-AFBD-58D5C691371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973B0F0C-AB4B-44AE-8092-8D699073539B}" type="pres">
      <dgm:prSet presAssocID="{C99DE9FC-36D7-4857-AFBD-58D5C6913712}" presName="spaceRect" presStyleCnt="0"/>
      <dgm:spPr/>
    </dgm:pt>
    <dgm:pt modelId="{272963CF-2CB1-4055-ADE6-1494E04EE65E}" type="pres">
      <dgm:prSet presAssocID="{C99DE9FC-36D7-4857-AFBD-58D5C6913712}" presName="parTx" presStyleLbl="revTx" presStyleIdx="3" presStyleCnt="5">
        <dgm:presLayoutVars>
          <dgm:chMax val="0"/>
          <dgm:chPref val="0"/>
        </dgm:presLayoutVars>
      </dgm:prSet>
      <dgm:spPr/>
    </dgm:pt>
    <dgm:pt modelId="{9772FF34-43AD-41F8-95FD-D3ED2AC46D4A}" type="pres">
      <dgm:prSet presAssocID="{65EFD1BC-8CA1-4928-864D-C924F0143FC1}" presName="sibTrans" presStyleCnt="0"/>
      <dgm:spPr/>
    </dgm:pt>
    <dgm:pt modelId="{CE8BF49D-3507-42EE-A8F8-B33A1BAA238C}" type="pres">
      <dgm:prSet presAssocID="{A361C8EE-450A-4330-B14D-EECAD126A2B1}" presName="compNode" presStyleCnt="0"/>
      <dgm:spPr/>
    </dgm:pt>
    <dgm:pt modelId="{58F0FAC4-BE94-46CE-B5C7-AFD12BF297FD}" type="pres">
      <dgm:prSet presAssocID="{A361C8EE-450A-4330-B14D-EECAD126A2B1}" presName="bgRect" presStyleLbl="bgShp" presStyleIdx="4" presStyleCnt="5"/>
      <dgm:spPr/>
    </dgm:pt>
    <dgm:pt modelId="{B3D2EAE0-9447-4FFD-9BF6-6174097A30A4}" type="pres">
      <dgm:prSet presAssocID="{A361C8EE-450A-4330-B14D-EECAD126A2B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E572BD21-4240-438B-B1D5-BE1B92D0B322}" type="pres">
      <dgm:prSet presAssocID="{A361C8EE-450A-4330-B14D-EECAD126A2B1}" presName="spaceRect" presStyleCnt="0"/>
      <dgm:spPr/>
    </dgm:pt>
    <dgm:pt modelId="{4E8D0685-B303-493E-AA44-530FC720591E}" type="pres">
      <dgm:prSet presAssocID="{A361C8EE-450A-4330-B14D-EECAD126A2B1}" presName="parTx" presStyleLbl="revTx" presStyleIdx="4" presStyleCnt="5">
        <dgm:presLayoutVars>
          <dgm:chMax val="0"/>
          <dgm:chPref val="0"/>
        </dgm:presLayoutVars>
      </dgm:prSet>
      <dgm:spPr/>
    </dgm:pt>
  </dgm:ptLst>
  <dgm:cxnLst>
    <dgm:cxn modelId="{46466819-6F72-4608-AAD9-5114E04B67CF}" srcId="{F4A5E9E7-855A-4FE3-BAEB-2B8B0807B0C9}" destId="{97F6A8A9-19B9-41D5-A6D0-88337DD317BE}" srcOrd="1" destOrd="0" parTransId="{86A02EEA-7069-4AA6-8479-D049D52EEE03}" sibTransId="{40DACF6E-FE2D-486C-87F1-28671A12F12E}"/>
    <dgm:cxn modelId="{0AFE441D-0EFA-46F7-9486-7E0285E7EAC6}" srcId="{F4A5E9E7-855A-4FE3-BAEB-2B8B0807B0C9}" destId="{F401AD92-1D07-4B11-9847-E8A6DECBE2F1}" srcOrd="2" destOrd="0" parTransId="{6AD10F9C-9226-4FD8-B79B-1379324EBF1F}" sibTransId="{0BDD31EC-13DC-4A0A-95C7-A290B85C43CB}"/>
    <dgm:cxn modelId="{8B87F266-164E-4E2C-8184-28794DB54DC0}" type="presOf" srcId="{5CA16512-EC2C-49DF-9BDD-8B79AFD17AD0}" destId="{68491283-B4A3-4E2D-855F-3586D90F775E}" srcOrd="0" destOrd="0" presId="urn:microsoft.com/office/officeart/2018/2/layout/IconVerticalSolidList"/>
    <dgm:cxn modelId="{BEDF8750-6EE0-4A72-9B8E-45447CF22BED}" type="presOf" srcId="{A361C8EE-450A-4330-B14D-EECAD126A2B1}" destId="{4E8D0685-B303-493E-AA44-530FC720591E}" srcOrd="0" destOrd="0" presId="urn:microsoft.com/office/officeart/2018/2/layout/IconVerticalSolidList"/>
    <dgm:cxn modelId="{A886E488-A1DA-4180-AF7D-C4065831632C}" type="presOf" srcId="{C99DE9FC-36D7-4857-AFBD-58D5C6913712}" destId="{272963CF-2CB1-4055-ADE6-1494E04EE65E}" srcOrd="0" destOrd="0" presId="urn:microsoft.com/office/officeart/2018/2/layout/IconVerticalSolidList"/>
    <dgm:cxn modelId="{2328B9CE-B65D-454F-95AC-B8C69C463AFD}" type="presOf" srcId="{F4A5E9E7-855A-4FE3-BAEB-2B8B0807B0C9}" destId="{D6B941CF-4E30-440C-A723-5960CB8F6A5F}" srcOrd="0" destOrd="0" presId="urn:microsoft.com/office/officeart/2018/2/layout/IconVerticalSolidList"/>
    <dgm:cxn modelId="{EF5A44D7-C25F-46DA-94E0-2AC2620EE38A}" srcId="{F4A5E9E7-855A-4FE3-BAEB-2B8B0807B0C9}" destId="{5CA16512-EC2C-49DF-9BDD-8B79AFD17AD0}" srcOrd="0" destOrd="0" parTransId="{0874602A-A79A-4E52-92D9-149BDD05C33D}" sibTransId="{FDFF3FFB-7EE6-44DF-9BB5-6BDF390B4044}"/>
    <dgm:cxn modelId="{653DF5DC-2BAD-4D68-AD78-562CFC7B5D18}" srcId="{F4A5E9E7-855A-4FE3-BAEB-2B8B0807B0C9}" destId="{C99DE9FC-36D7-4857-AFBD-58D5C6913712}" srcOrd="3" destOrd="0" parTransId="{D31CE725-AB25-4F62-964B-B6C6737718AD}" sibTransId="{65EFD1BC-8CA1-4928-864D-C924F0143FC1}"/>
    <dgm:cxn modelId="{E3B8D2E0-1C34-462C-B2BB-84E34AEA1217}" type="presOf" srcId="{97F6A8A9-19B9-41D5-A6D0-88337DD317BE}" destId="{89F9282D-10FD-4ABF-B17F-ECEAD25E8FB0}" srcOrd="0" destOrd="0" presId="urn:microsoft.com/office/officeart/2018/2/layout/IconVerticalSolidList"/>
    <dgm:cxn modelId="{C72C5AE3-3181-46BD-9DEF-DD2D5824668A}" srcId="{F4A5E9E7-855A-4FE3-BAEB-2B8B0807B0C9}" destId="{A361C8EE-450A-4330-B14D-EECAD126A2B1}" srcOrd="4" destOrd="0" parTransId="{7F6CCAD4-D74F-40C9-801D-F2EC55499BD0}" sibTransId="{E94A94C1-1EA4-4E9B-A4D7-DEED28BCABB5}"/>
    <dgm:cxn modelId="{C75DD2EA-A6AB-4A42-9B2B-661293891362}" type="presOf" srcId="{F401AD92-1D07-4B11-9847-E8A6DECBE2F1}" destId="{595CC0F3-AC51-45FE-8C26-112D8BCFDA06}" srcOrd="0" destOrd="0" presId="urn:microsoft.com/office/officeart/2018/2/layout/IconVerticalSolidList"/>
    <dgm:cxn modelId="{9DFA76B6-3520-4E1F-9949-0B3C775222AE}" type="presParOf" srcId="{D6B941CF-4E30-440C-A723-5960CB8F6A5F}" destId="{50C53088-799B-41DD-9B57-8A0B04BF8F83}" srcOrd="0" destOrd="0" presId="urn:microsoft.com/office/officeart/2018/2/layout/IconVerticalSolidList"/>
    <dgm:cxn modelId="{6195BA6B-32C4-49DE-9191-431963FF78F9}" type="presParOf" srcId="{50C53088-799B-41DD-9B57-8A0B04BF8F83}" destId="{43FCD610-5023-41CD-B3C8-CDC13A411F10}" srcOrd="0" destOrd="0" presId="urn:microsoft.com/office/officeart/2018/2/layout/IconVerticalSolidList"/>
    <dgm:cxn modelId="{B8D5F1EC-7D43-4D75-A8F4-6F3FE1B53678}" type="presParOf" srcId="{50C53088-799B-41DD-9B57-8A0B04BF8F83}" destId="{EFB3AC5F-9A39-4F52-9382-B750642F369F}" srcOrd="1" destOrd="0" presId="urn:microsoft.com/office/officeart/2018/2/layout/IconVerticalSolidList"/>
    <dgm:cxn modelId="{08CC3F39-C233-485E-8A67-5EA847BE781D}" type="presParOf" srcId="{50C53088-799B-41DD-9B57-8A0B04BF8F83}" destId="{AD82E5EF-8372-4572-B294-2C1053C271AB}" srcOrd="2" destOrd="0" presId="urn:microsoft.com/office/officeart/2018/2/layout/IconVerticalSolidList"/>
    <dgm:cxn modelId="{A989F6DC-8764-408E-A9D8-17FEB39B8516}" type="presParOf" srcId="{50C53088-799B-41DD-9B57-8A0B04BF8F83}" destId="{68491283-B4A3-4E2D-855F-3586D90F775E}" srcOrd="3" destOrd="0" presId="urn:microsoft.com/office/officeart/2018/2/layout/IconVerticalSolidList"/>
    <dgm:cxn modelId="{EE820BAC-9582-4804-B6E1-89635C3ABE4D}" type="presParOf" srcId="{D6B941CF-4E30-440C-A723-5960CB8F6A5F}" destId="{2162D3B0-692C-492A-8901-E60372FDC753}" srcOrd="1" destOrd="0" presId="urn:microsoft.com/office/officeart/2018/2/layout/IconVerticalSolidList"/>
    <dgm:cxn modelId="{DAC55395-043C-4CF8-90A3-5689E2DE3BC3}" type="presParOf" srcId="{D6B941CF-4E30-440C-A723-5960CB8F6A5F}" destId="{B06AE315-C3E8-427B-A55E-62E7C0CA6D33}" srcOrd="2" destOrd="0" presId="urn:microsoft.com/office/officeart/2018/2/layout/IconVerticalSolidList"/>
    <dgm:cxn modelId="{143F3EEB-3173-4261-9541-EB86388087C0}" type="presParOf" srcId="{B06AE315-C3E8-427B-A55E-62E7C0CA6D33}" destId="{6787E427-012C-44E8-AF34-4907355D08FE}" srcOrd="0" destOrd="0" presId="urn:microsoft.com/office/officeart/2018/2/layout/IconVerticalSolidList"/>
    <dgm:cxn modelId="{36C04351-A29E-4D5C-84FC-F12F503D91E2}" type="presParOf" srcId="{B06AE315-C3E8-427B-A55E-62E7C0CA6D33}" destId="{02A914A7-3F12-4F6E-92AB-8702481550D6}" srcOrd="1" destOrd="0" presId="urn:microsoft.com/office/officeart/2018/2/layout/IconVerticalSolidList"/>
    <dgm:cxn modelId="{D1E094CE-56F6-4CE8-B2D8-698A0BC625FC}" type="presParOf" srcId="{B06AE315-C3E8-427B-A55E-62E7C0CA6D33}" destId="{F9C6E56F-56D8-4534-8304-D0CF9E96D162}" srcOrd="2" destOrd="0" presId="urn:microsoft.com/office/officeart/2018/2/layout/IconVerticalSolidList"/>
    <dgm:cxn modelId="{83BAEDDE-54BB-4816-8392-E0BBF4B96E63}" type="presParOf" srcId="{B06AE315-C3E8-427B-A55E-62E7C0CA6D33}" destId="{89F9282D-10FD-4ABF-B17F-ECEAD25E8FB0}" srcOrd="3" destOrd="0" presId="urn:microsoft.com/office/officeart/2018/2/layout/IconVerticalSolidList"/>
    <dgm:cxn modelId="{401D3ED6-6EF6-45D1-AB82-5B7A505E601A}" type="presParOf" srcId="{D6B941CF-4E30-440C-A723-5960CB8F6A5F}" destId="{C65D6691-D71D-4BAE-AFE2-CEF979975EAD}" srcOrd="3" destOrd="0" presId="urn:microsoft.com/office/officeart/2018/2/layout/IconVerticalSolidList"/>
    <dgm:cxn modelId="{5EF8FAB4-0D97-453B-AD94-864A0A3C42E1}" type="presParOf" srcId="{D6B941CF-4E30-440C-A723-5960CB8F6A5F}" destId="{62825726-2574-492A-9747-316ABBFD8487}" srcOrd="4" destOrd="0" presId="urn:microsoft.com/office/officeart/2018/2/layout/IconVerticalSolidList"/>
    <dgm:cxn modelId="{DC87C448-E044-4EFE-AB90-21203FBFD1B0}" type="presParOf" srcId="{62825726-2574-492A-9747-316ABBFD8487}" destId="{1F393E0B-60AE-4813-B486-5C7EE3BF3FAA}" srcOrd="0" destOrd="0" presId="urn:microsoft.com/office/officeart/2018/2/layout/IconVerticalSolidList"/>
    <dgm:cxn modelId="{F4DA1496-88F0-482E-B0F4-4B8312BA2F34}" type="presParOf" srcId="{62825726-2574-492A-9747-316ABBFD8487}" destId="{E95CB3DD-2515-4168-A9EF-9EE7298E1A95}" srcOrd="1" destOrd="0" presId="urn:microsoft.com/office/officeart/2018/2/layout/IconVerticalSolidList"/>
    <dgm:cxn modelId="{FCC0C2AC-9D6E-41FD-8AA5-BCDDC2926673}" type="presParOf" srcId="{62825726-2574-492A-9747-316ABBFD8487}" destId="{903D0CDD-2A22-498E-8838-3CA956E1E793}" srcOrd="2" destOrd="0" presId="urn:microsoft.com/office/officeart/2018/2/layout/IconVerticalSolidList"/>
    <dgm:cxn modelId="{AC4D2A70-6B51-43B7-AF75-E566DB6680DC}" type="presParOf" srcId="{62825726-2574-492A-9747-316ABBFD8487}" destId="{595CC0F3-AC51-45FE-8C26-112D8BCFDA06}" srcOrd="3" destOrd="0" presId="urn:microsoft.com/office/officeart/2018/2/layout/IconVerticalSolidList"/>
    <dgm:cxn modelId="{01E3586D-5FDA-4C92-9995-AA7771B01476}" type="presParOf" srcId="{D6B941CF-4E30-440C-A723-5960CB8F6A5F}" destId="{74356C2B-8F87-4630-B41A-50D20B006A83}" srcOrd="5" destOrd="0" presId="urn:microsoft.com/office/officeart/2018/2/layout/IconVerticalSolidList"/>
    <dgm:cxn modelId="{E5143AA1-4616-4D8E-B61A-B01DB9DF74CB}" type="presParOf" srcId="{D6B941CF-4E30-440C-A723-5960CB8F6A5F}" destId="{C4E48ECF-9108-4797-B54A-CDD998748728}" srcOrd="6" destOrd="0" presId="urn:microsoft.com/office/officeart/2018/2/layout/IconVerticalSolidList"/>
    <dgm:cxn modelId="{BA03893F-B2E7-48E0-BF30-80B243FA0BF4}" type="presParOf" srcId="{C4E48ECF-9108-4797-B54A-CDD998748728}" destId="{3D5797FF-CA7C-4FD5-9D82-D9FB9943D098}" srcOrd="0" destOrd="0" presId="urn:microsoft.com/office/officeart/2018/2/layout/IconVerticalSolidList"/>
    <dgm:cxn modelId="{42AFFB3E-725C-4279-AE82-1C5F8ECEA94C}" type="presParOf" srcId="{C4E48ECF-9108-4797-B54A-CDD998748728}" destId="{B94D3E88-F186-4A33-BB0F-5F7EC0EF02D4}" srcOrd="1" destOrd="0" presId="urn:microsoft.com/office/officeart/2018/2/layout/IconVerticalSolidList"/>
    <dgm:cxn modelId="{C236C431-E6B0-477A-8AC7-2DB37BA06104}" type="presParOf" srcId="{C4E48ECF-9108-4797-B54A-CDD998748728}" destId="{973B0F0C-AB4B-44AE-8092-8D699073539B}" srcOrd="2" destOrd="0" presId="urn:microsoft.com/office/officeart/2018/2/layout/IconVerticalSolidList"/>
    <dgm:cxn modelId="{2FCE76F9-6901-4B8F-841B-FB75BC580EEC}" type="presParOf" srcId="{C4E48ECF-9108-4797-B54A-CDD998748728}" destId="{272963CF-2CB1-4055-ADE6-1494E04EE65E}" srcOrd="3" destOrd="0" presId="urn:microsoft.com/office/officeart/2018/2/layout/IconVerticalSolidList"/>
    <dgm:cxn modelId="{94677C3B-F282-45D4-A53A-0C56101BDF85}" type="presParOf" srcId="{D6B941CF-4E30-440C-A723-5960CB8F6A5F}" destId="{9772FF34-43AD-41F8-95FD-D3ED2AC46D4A}" srcOrd="7" destOrd="0" presId="urn:microsoft.com/office/officeart/2018/2/layout/IconVerticalSolidList"/>
    <dgm:cxn modelId="{6153ABF6-62E9-4AAB-98E2-087145502BAE}" type="presParOf" srcId="{D6B941CF-4E30-440C-A723-5960CB8F6A5F}" destId="{CE8BF49D-3507-42EE-A8F8-B33A1BAA238C}" srcOrd="8" destOrd="0" presId="urn:microsoft.com/office/officeart/2018/2/layout/IconVerticalSolidList"/>
    <dgm:cxn modelId="{37968E4D-3EA7-4209-A934-36E8E8E25B8E}" type="presParOf" srcId="{CE8BF49D-3507-42EE-A8F8-B33A1BAA238C}" destId="{58F0FAC4-BE94-46CE-B5C7-AFD12BF297FD}" srcOrd="0" destOrd="0" presId="urn:microsoft.com/office/officeart/2018/2/layout/IconVerticalSolidList"/>
    <dgm:cxn modelId="{B8B308A5-608D-467B-8571-6EF13E662E5E}" type="presParOf" srcId="{CE8BF49D-3507-42EE-A8F8-B33A1BAA238C}" destId="{B3D2EAE0-9447-4FFD-9BF6-6174097A30A4}" srcOrd="1" destOrd="0" presId="urn:microsoft.com/office/officeart/2018/2/layout/IconVerticalSolidList"/>
    <dgm:cxn modelId="{3E9AAC63-2CBD-42E0-97B3-15DA9C14D50C}" type="presParOf" srcId="{CE8BF49D-3507-42EE-A8F8-B33A1BAA238C}" destId="{E572BD21-4240-438B-B1D5-BE1B92D0B322}" srcOrd="2" destOrd="0" presId="urn:microsoft.com/office/officeart/2018/2/layout/IconVerticalSolidList"/>
    <dgm:cxn modelId="{C0ACCDFC-366B-4E7C-BB98-3B011DD4D871}" type="presParOf" srcId="{CE8BF49D-3507-42EE-A8F8-B33A1BAA238C}" destId="{4E8D0685-B303-493E-AA44-530FC72059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CE3A93-D725-4ADE-BD37-5F6CA27E644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DA966E3-E0AF-44D1-A45F-3A7DC548A2D6}">
      <dgm:prSet/>
      <dgm:spPr/>
      <dgm:t>
        <a:bodyPr/>
        <a:lstStyle/>
        <a:p>
          <a:r>
            <a:rPr lang="en-US"/>
            <a:t>Not all who aspire to get into film and TV industry are able to get a formal education. </a:t>
          </a:r>
        </a:p>
      </dgm:t>
    </dgm:pt>
    <dgm:pt modelId="{6212E05C-E54C-491C-9CD1-25CF7A2D42BC}" type="parTrans" cxnId="{4C821264-5DBC-4E5C-96AD-B0B2185F1E43}">
      <dgm:prSet/>
      <dgm:spPr/>
      <dgm:t>
        <a:bodyPr/>
        <a:lstStyle/>
        <a:p>
          <a:endParaRPr lang="en-US"/>
        </a:p>
      </dgm:t>
    </dgm:pt>
    <dgm:pt modelId="{F7BC0AE0-AA80-43B6-B154-524A5D9B0612}" type="sibTrans" cxnId="{4C821264-5DBC-4E5C-96AD-B0B2185F1E43}">
      <dgm:prSet/>
      <dgm:spPr/>
      <dgm:t>
        <a:bodyPr/>
        <a:lstStyle/>
        <a:p>
          <a:endParaRPr lang="en-US"/>
        </a:p>
      </dgm:t>
    </dgm:pt>
    <dgm:pt modelId="{F5681AB2-C652-4218-8261-505659E16449}">
      <dgm:prSet/>
      <dgm:spPr/>
      <dgm:t>
        <a:bodyPr/>
        <a:lstStyle/>
        <a:p>
          <a:r>
            <a:rPr lang="en-US"/>
            <a:t>Geographical limitations – There are key geographical areas where many of the jobs are concentrated – Los Angeles, New York, and Atlanta being the largest.</a:t>
          </a:r>
        </a:p>
      </dgm:t>
    </dgm:pt>
    <dgm:pt modelId="{E449B236-DD7B-4233-B084-92639DBB0CFD}" type="parTrans" cxnId="{A2572E15-5F9E-47DE-ACC2-89BE490F0DD3}">
      <dgm:prSet/>
      <dgm:spPr/>
      <dgm:t>
        <a:bodyPr/>
        <a:lstStyle/>
        <a:p>
          <a:endParaRPr lang="en-US"/>
        </a:p>
      </dgm:t>
    </dgm:pt>
    <dgm:pt modelId="{E4F87420-E90D-4BD7-900D-37B27623165F}" type="sibTrans" cxnId="{A2572E15-5F9E-47DE-ACC2-89BE490F0DD3}">
      <dgm:prSet/>
      <dgm:spPr/>
      <dgm:t>
        <a:bodyPr/>
        <a:lstStyle/>
        <a:p>
          <a:endParaRPr lang="en-US"/>
        </a:p>
      </dgm:t>
    </dgm:pt>
    <dgm:pt modelId="{6AC837F3-2BB6-4B60-9D85-D64C955E3068}">
      <dgm:prSet/>
      <dgm:spPr/>
      <dgm:t>
        <a:bodyPr/>
        <a:lstStyle/>
        <a:p>
          <a:r>
            <a:rPr lang="en-US"/>
            <a:t>There simply aren't enough jobs to go around – Past experience, contacts, and persistence is key to gaining a paying gig.</a:t>
          </a:r>
        </a:p>
      </dgm:t>
    </dgm:pt>
    <dgm:pt modelId="{3CF493E9-4463-4035-B0E2-440B4D189DC5}" type="parTrans" cxnId="{B177591B-65D9-451D-A70B-69DB6781441E}">
      <dgm:prSet/>
      <dgm:spPr/>
      <dgm:t>
        <a:bodyPr/>
        <a:lstStyle/>
        <a:p>
          <a:endParaRPr lang="en-US"/>
        </a:p>
      </dgm:t>
    </dgm:pt>
    <dgm:pt modelId="{E2F75D7F-8638-45F1-B590-1E5C6AA8CDC6}" type="sibTrans" cxnId="{B177591B-65D9-451D-A70B-69DB6781441E}">
      <dgm:prSet/>
      <dgm:spPr/>
      <dgm:t>
        <a:bodyPr/>
        <a:lstStyle/>
        <a:p>
          <a:endParaRPr lang="en-US"/>
        </a:p>
      </dgm:t>
    </dgm:pt>
    <dgm:pt modelId="{AEB05086-A1AB-47D8-9122-558BC778A4DF}">
      <dgm:prSet/>
      <dgm:spPr/>
      <dgm:t>
        <a:bodyPr/>
        <a:lstStyle/>
        <a:p>
          <a:pPr rtl="0"/>
          <a:r>
            <a:rPr lang="en-US"/>
            <a:t>There</a:t>
          </a:r>
          <a:r>
            <a:rPr lang="en-US">
              <a:latin typeface="Corbel" panose="020B0503020204020204"/>
            </a:rPr>
            <a:t> were</a:t>
          </a:r>
          <a:r>
            <a:rPr lang="en-US"/>
            <a:t> about 5,750 Cinemas in the US as of 2017, </a:t>
          </a:r>
          <a:r>
            <a:rPr lang="en-US">
              <a:latin typeface="Corbel" panose="020B0503020204020204"/>
            </a:rPr>
            <a:t>decreasing</a:t>
          </a:r>
          <a:r>
            <a:rPr lang="en-US"/>
            <a:t> </a:t>
          </a:r>
          <a:r>
            <a:rPr lang="en-US">
              <a:latin typeface="Corbel" panose="020B0503020204020204"/>
            </a:rPr>
            <a:t>steadily since</a:t>
          </a:r>
          <a:r>
            <a:rPr lang="en-US"/>
            <a:t> the year 2000 and stood at 7,480 back in 1997.  </a:t>
          </a:r>
        </a:p>
      </dgm:t>
    </dgm:pt>
    <dgm:pt modelId="{B6C2C0CF-E81C-4A59-8905-251004694FAD}" type="parTrans" cxnId="{AE58DC6C-AF69-410C-9357-6ABC7E360CE3}">
      <dgm:prSet/>
      <dgm:spPr/>
      <dgm:t>
        <a:bodyPr/>
        <a:lstStyle/>
        <a:p>
          <a:endParaRPr lang="en-US"/>
        </a:p>
      </dgm:t>
    </dgm:pt>
    <dgm:pt modelId="{F5EA15ED-4829-494A-AF9E-5943B7F04817}" type="sibTrans" cxnId="{AE58DC6C-AF69-410C-9357-6ABC7E360CE3}">
      <dgm:prSet/>
      <dgm:spPr/>
      <dgm:t>
        <a:bodyPr/>
        <a:lstStyle/>
        <a:p>
          <a:endParaRPr lang="en-US"/>
        </a:p>
      </dgm:t>
    </dgm:pt>
    <dgm:pt modelId="{EE59B178-844B-434C-B6B9-CEDCC045B140}" type="pres">
      <dgm:prSet presAssocID="{CCCE3A93-D725-4ADE-BD37-5F6CA27E644D}" presName="root" presStyleCnt="0">
        <dgm:presLayoutVars>
          <dgm:dir/>
          <dgm:resizeHandles val="exact"/>
        </dgm:presLayoutVars>
      </dgm:prSet>
      <dgm:spPr/>
    </dgm:pt>
    <dgm:pt modelId="{06790EBE-D315-4EBF-AE6E-4E73C0BEE729}" type="pres">
      <dgm:prSet presAssocID="{0DA966E3-E0AF-44D1-A45F-3A7DC548A2D6}" presName="compNode" presStyleCnt="0"/>
      <dgm:spPr/>
    </dgm:pt>
    <dgm:pt modelId="{29C04A34-3AD8-4C57-9465-3BC27AFEBEB2}" type="pres">
      <dgm:prSet presAssocID="{0DA966E3-E0AF-44D1-A45F-3A7DC548A2D6}" presName="bgRect" presStyleLbl="bgShp" presStyleIdx="0" presStyleCnt="4"/>
      <dgm:spPr/>
    </dgm:pt>
    <dgm:pt modelId="{CF7089E7-529E-4E21-B8A7-C8482CB0708C}" type="pres">
      <dgm:prSet presAssocID="{0DA966E3-E0AF-44D1-A45F-3A7DC548A2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reel"/>
        </a:ext>
      </dgm:extLst>
    </dgm:pt>
    <dgm:pt modelId="{FE0A982F-F02A-4C85-ACA5-693E6CEE4BB2}" type="pres">
      <dgm:prSet presAssocID="{0DA966E3-E0AF-44D1-A45F-3A7DC548A2D6}" presName="spaceRect" presStyleCnt="0"/>
      <dgm:spPr/>
    </dgm:pt>
    <dgm:pt modelId="{85EF5B8E-358B-4544-92F2-9C0C0E85F354}" type="pres">
      <dgm:prSet presAssocID="{0DA966E3-E0AF-44D1-A45F-3A7DC548A2D6}" presName="parTx" presStyleLbl="revTx" presStyleIdx="0" presStyleCnt="4">
        <dgm:presLayoutVars>
          <dgm:chMax val="0"/>
          <dgm:chPref val="0"/>
        </dgm:presLayoutVars>
      </dgm:prSet>
      <dgm:spPr/>
    </dgm:pt>
    <dgm:pt modelId="{7C4ACBBF-F18E-4A23-8C5A-FD80F9712D4C}" type="pres">
      <dgm:prSet presAssocID="{F7BC0AE0-AA80-43B6-B154-524A5D9B0612}" presName="sibTrans" presStyleCnt="0"/>
      <dgm:spPr/>
    </dgm:pt>
    <dgm:pt modelId="{307AC36E-6B5E-4748-B6B4-D2CAE23407EC}" type="pres">
      <dgm:prSet presAssocID="{F5681AB2-C652-4218-8261-505659E16449}" presName="compNode" presStyleCnt="0"/>
      <dgm:spPr/>
    </dgm:pt>
    <dgm:pt modelId="{4A3479C9-20A8-415F-861C-D628874AF830}" type="pres">
      <dgm:prSet presAssocID="{F5681AB2-C652-4218-8261-505659E16449}" presName="bgRect" presStyleLbl="bgShp" presStyleIdx="1" presStyleCnt="4"/>
      <dgm:spPr/>
    </dgm:pt>
    <dgm:pt modelId="{BF28D5B3-418D-418E-B133-E6B83BEFA385}" type="pres">
      <dgm:prSet presAssocID="{F5681AB2-C652-4218-8261-505659E164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rth America"/>
        </a:ext>
      </dgm:extLst>
    </dgm:pt>
    <dgm:pt modelId="{8F125DD5-E2E8-4BF7-A9D8-7246049D15E7}" type="pres">
      <dgm:prSet presAssocID="{F5681AB2-C652-4218-8261-505659E16449}" presName="spaceRect" presStyleCnt="0"/>
      <dgm:spPr/>
    </dgm:pt>
    <dgm:pt modelId="{706E299F-B2A7-4A0B-9E81-8C4F0DE18E22}" type="pres">
      <dgm:prSet presAssocID="{F5681AB2-C652-4218-8261-505659E16449}" presName="parTx" presStyleLbl="revTx" presStyleIdx="1" presStyleCnt="4">
        <dgm:presLayoutVars>
          <dgm:chMax val="0"/>
          <dgm:chPref val="0"/>
        </dgm:presLayoutVars>
      </dgm:prSet>
      <dgm:spPr/>
    </dgm:pt>
    <dgm:pt modelId="{48C9351C-C1B1-4896-AD9F-DA5091F042FA}" type="pres">
      <dgm:prSet presAssocID="{E4F87420-E90D-4BD7-900D-37B27623165F}" presName="sibTrans" presStyleCnt="0"/>
      <dgm:spPr/>
    </dgm:pt>
    <dgm:pt modelId="{CF3E5D83-99BC-4258-A2B1-BDC802836DBB}" type="pres">
      <dgm:prSet presAssocID="{6AC837F3-2BB6-4B60-9D85-D64C955E3068}" presName="compNode" presStyleCnt="0"/>
      <dgm:spPr/>
    </dgm:pt>
    <dgm:pt modelId="{983B8575-B009-4055-AD51-319FB13B8E86}" type="pres">
      <dgm:prSet presAssocID="{6AC837F3-2BB6-4B60-9D85-D64C955E3068}" presName="bgRect" presStyleLbl="bgShp" presStyleIdx="2" presStyleCnt="4"/>
      <dgm:spPr/>
    </dgm:pt>
    <dgm:pt modelId="{F56B59A2-6D54-4388-9108-5E72C77FDE4C}" type="pres">
      <dgm:prSet presAssocID="{6AC837F3-2BB6-4B60-9D85-D64C955E30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AFE05061-426D-4E9E-9C0B-680CC1C33006}" type="pres">
      <dgm:prSet presAssocID="{6AC837F3-2BB6-4B60-9D85-D64C955E3068}" presName="spaceRect" presStyleCnt="0"/>
      <dgm:spPr/>
    </dgm:pt>
    <dgm:pt modelId="{17BC70FC-877F-4459-97B1-5243D4233BEB}" type="pres">
      <dgm:prSet presAssocID="{6AC837F3-2BB6-4B60-9D85-D64C955E3068}" presName="parTx" presStyleLbl="revTx" presStyleIdx="2" presStyleCnt="4">
        <dgm:presLayoutVars>
          <dgm:chMax val="0"/>
          <dgm:chPref val="0"/>
        </dgm:presLayoutVars>
      </dgm:prSet>
      <dgm:spPr/>
    </dgm:pt>
    <dgm:pt modelId="{2DA3F5F4-77EA-4C99-8D03-6F8D01BF9017}" type="pres">
      <dgm:prSet presAssocID="{E2F75D7F-8638-45F1-B590-1E5C6AA8CDC6}" presName="sibTrans" presStyleCnt="0"/>
      <dgm:spPr/>
    </dgm:pt>
    <dgm:pt modelId="{B0FE44C1-71EF-4BFE-A7E4-5C826A1579D2}" type="pres">
      <dgm:prSet presAssocID="{AEB05086-A1AB-47D8-9122-558BC778A4DF}" presName="compNode" presStyleCnt="0"/>
      <dgm:spPr/>
    </dgm:pt>
    <dgm:pt modelId="{D2673085-CE55-4A98-955A-792AA88D101F}" type="pres">
      <dgm:prSet presAssocID="{AEB05086-A1AB-47D8-9122-558BC778A4DF}" presName="bgRect" presStyleLbl="bgShp" presStyleIdx="3" presStyleCnt="4"/>
      <dgm:spPr/>
    </dgm:pt>
    <dgm:pt modelId="{0EF0D645-27C6-40B7-A0F5-19C76634883C}" type="pres">
      <dgm:prSet presAssocID="{AEB05086-A1AB-47D8-9122-558BC778A4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6AED5A73-DEEE-4CC3-93CE-199B6302DDE4}" type="pres">
      <dgm:prSet presAssocID="{AEB05086-A1AB-47D8-9122-558BC778A4DF}" presName="spaceRect" presStyleCnt="0"/>
      <dgm:spPr/>
    </dgm:pt>
    <dgm:pt modelId="{59F667D7-43A7-42CD-8AB8-6C03B572AB6E}" type="pres">
      <dgm:prSet presAssocID="{AEB05086-A1AB-47D8-9122-558BC778A4DF}" presName="parTx" presStyleLbl="revTx" presStyleIdx="3" presStyleCnt="4">
        <dgm:presLayoutVars>
          <dgm:chMax val="0"/>
          <dgm:chPref val="0"/>
        </dgm:presLayoutVars>
      </dgm:prSet>
      <dgm:spPr/>
    </dgm:pt>
  </dgm:ptLst>
  <dgm:cxnLst>
    <dgm:cxn modelId="{F9213A13-609F-4F4A-9AA8-6FA54ECB70C9}" type="presOf" srcId="{F5681AB2-C652-4218-8261-505659E16449}" destId="{706E299F-B2A7-4A0B-9E81-8C4F0DE18E22}" srcOrd="0" destOrd="0" presId="urn:microsoft.com/office/officeart/2018/2/layout/IconVerticalSolidList"/>
    <dgm:cxn modelId="{A2572E15-5F9E-47DE-ACC2-89BE490F0DD3}" srcId="{CCCE3A93-D725-4ADE-BD37-5F6CA27E644D}" destId="{F5681AB2-C652-4218-8261-505659E16449}" srcOrd="1" destOrd="0" parTransId="{E449B236-DD7B-4233-B084-92639DBB0CFD}" sibTransId="{E4F87420-E90D-4BD7-900D-37B27623165F}"/>
    <dgm:cxn modelId="{B177591B-65D9-451D-A70B-69DB6781441E}" srcId="{CCCE3A93-D725-4ADE-BD37-5F6CA27E644D}" destId="{6AC837F3-2BB6-4B60-9D85-D64C955E3068}" srcOrd="2" destOrd="0" parTransId="{3CF493E9-4463-4035-B0E2-440B4D189DC5}" sibTransId="{E2F75D7F-8638-45F1-B590-1E5C6AA8CDC6}"/>
    <dgm:cxn modelId="{6C19E140-29A5-4955-8F15-433852EEF82C}" type="presOf" srcId="{0DA966E3-E0AF-44D1-A45F-3A7DC548A2D6}" destId="{85EF5B8E-358B-4544-92F2-9C0C0E85F354}" srcOrd="0" destOrd="0" presId="urn:microsoft.com/office/officeart/2018/2/layout/IconVerticalSolidList"/>
    <dgm:cxn modelId="{4C821264-5DBC-4E5C-96AD-B0B2185F1E43}" srcId="{CCCE3A93-D725-4ADE-BD37-5F6CA27E644D}" destId="{0DA966E3-E0AF-44D1-A45F-3A7DC548A2D6}" srcOrd="0" destOrd="0" parTransId="{6212E05C-E54C-491C-9CD1-25CF7A2D42BC}" sibTransId="{F7BC0AE0-AA80-43B6-B154-524A5D9B0612}"/>
    <dgm:cxn modelId="{AE58DC6C-AF69-410C-9357-6ABC7E360CE3}" srcId="{CCCE3A93-D725-4ADE-BD37-5F6CA27E644D}" destId="{AEB05086-A1AB-47D8-9122-558BC778A4DF}" srcOrd="3" destOrd="0" parTransId="{B6C2C0CF-E81C-4A59-8905-251004694FAD}" sibTransId="{F5EA15ED-4829-494A-AF9E-5943B7F04817}"/>
    <dgm:cxn modelId="{F7FF7373-8C68-45ED-A6F6-8974B61D3848}" type="presOf" srcId="{6AC837F3-2BB6-4B60-9D85-D64C955E3068}" destId="{17BC70FC-877F-4459-97B1-5243D4233BEB}" srcOrd="0" destOrd="0" presId="urn:microsoft.com/office/officeart/2018/2/layout/IconVerticalSolidList"/>
    <dgm:cxn modelId="{5353667B-7675-4D10-9A76-E3C3245C13F3}" type="presOf" srcId="{AEB05086-A1AB-47D8-9122-558BC778A4DF}" destId="{59F667D7-43A7-42CD-8AB8-6C03B572AB6E}" srcOrd="0" destOrd="0" presId="urn:microsoft.com/office/officeart/2018/2/layout/IconVerticalSolidList"/>
    <dgm:cxn modelId="{E2877FEB-F5D8-48BC-96FB-44B4EC556394}" type="presOf" srcId="{CCCE3A93-D725-4ADE-BD37-5F6CA27E644D}" destId="{EE59B178-844B-434C-B6B9-CEDCC045B140}" srcOrd="0" destOrd="0" presId="urn:microsoft.com/office/officeart/2018/2/layout/IconVerticalSolidList"/>
    <dgm:cxn modelId="{F280592C-563E-4966-9B56-B23640EB535C}" type="presParOf" srcId="{EE59B178-844B-434C-B6B9-CEDCC045B140}" destId="{06790EBE-D315-4EBF-AE6E-4E73C0BEE729}" srcOrd="0" destOrd="0" presId="urn:microsoft.com/office/officeart/2018/2/layout/IconVerticalSolidList"/>
    <dgm:cxn modelId="{12B85173-F2DF-4F23-A888-CAB905A9D25B}" type="presParOf" srcId="{06790EBE-D315-4EBF-AE6E-4E73C0BEE729}" destId="{29C04A34-3AD8-4C57-9465-3BC27AFEBEB2}" srcOrd="0" destOrd="0" presId="urn:microsoft.com/office/officeart/2018/2/layout/IconVerticalSolidList"/>
    <dgm:cxn modelId="{57803AEC-73DC-4201-A69F-D271BF64D65B}" type="presParOf" srcId="{06790EBE-D315-4EBF-AE6E-4E73C0BEE729}" destId="{CF7089E7-529E-4E21-B8A7-C8482CB0708C}" srcOrd="1" destOrd="0" presId="urn:microsoft.com/office/officeart/2018/2/layout/IconVerticalSolidList"/>
    <dgm:cxn modelId="{0C8A0881-0C1E-4E03-96F2-CF3378A3E1F5}" type="presParOf" srcId="{06790EBE-D315-4EBF-AE6E-4E73C0BEE729}" destId="{FE0A982F-F02A-4C85-ACA5-693E6CEE4BB2}" srcOrd="2" destOrd="0" presId="urn:microsoft.com/office/officeart/2018/2/layout/IconVerticalSolidList"/>
    <dgm:cxn modelId="{123B6B3F-76A0-4D24-980E-724A74CE3AA6}" type="presParOf" srcId="{06790EBE-D315-4EBF-AE6E-4E73C0BEE729}" destId="{85EF5B8E-358B-4544-92F2-9C0C0E85F354}" srcOrd="3" destOrd="0" presId="urn:microsoft.com/office/officeart/2018/2/layout/IconVerticalSolidList"/>
    <dgm:cxn modelId="{32E5B015-DEB1-445B-A609-CBC01868105C}" type="presParOf" srcId="{EE59B178-844B-434C-B6B9-CEDCC045B140}" destId="{7C4ACBBF-F18E-4A23-8C5A-FD80F9712D4C}" srcOrd="1" destOrd="0" presId="urn:microsoft.com/office/officeart/2018/2/layout/IconVerticalSolidList"/>
    <dgm:cxn modelId="{C11BD468-54AF-44E6-8C5D-246F9BD45331}" type="presParOf" srcId="{EE59B178-844B-434C-B6B9-CEDCC045B140}" destId="{307AC36E-6B5E-4748-B6B4-D2CAE23407EC}" srcOrd="2" destOrd="0" presId="urn:microsoft.com/office/officeart/2018/2/layout/IconVerticalSolidList"/>
    <dgm:cxn modelId="{6285752F-C6C5-4FA7-9D40-9005CDD4E7B8}" type="presParOf" srcId="{307AC36E-6B5E-4748-B6B4-D2CAE23407EC}" destId="{4A3479C9-20A8-415F-861C-D628874AF830}" srcOrd="0" destOrd="0" presId="urn:microsoft.com/office/officeart/2018/2/layout/IconVerticalSolidList"/>
    <dgm:cxn modelId="{20D4F9B9-939E-4FC4-9D27-9953F53242AC}" type="presParOf" srcId="{307AC36E-6B5E-4748-B6B4-D2CAE23407EC}" destId="{BF28D5B3-418D-418E-B133-E6B83BEFA385}" srcOrd="1" destOrd="0" presId="urn:microsoft.com/office/officeart/2018/2/layout/IconVerticalSolidList"/>
    <dgm:cxn modelId="{E1A7B895-3CC6-4FAF-86D0-852B7332A6F2}" type="presParOf" srcId="{307AC36E-6B5E-4748-B6B4-D2CAE23407EC}" destId="{8F125DD5-E2E8-4BF7-A9D8-7246049D15E7}" srcOrd="2" destOrd="0" presId="urn:microsoft.com/office/officeart/2018/2/layout/IconVerticalSolidList"/>
    <dgm:cxn modelId="{1D99BD6A-B64D-4E37-8450-84F2E3925DD8}" type="presParOf" srcId="{307AC36E-6B5E-4748-B6B4-D2CAE23407EC}" destId="{706E299F-B2A7-4A0B-9E81-8C4F0DE18E22}" srcOrd="3" destOrd="0" presId="urn:microsoft.com/office/officeart/2018/2/layout/IconVerticalSolidList"/>
    <dgm:cxn modelId="{74177A52-16EF-4EC4-A742-86E9FF966395}" type="presParOf" srcId="{EE59B178-844B-434C-B6B9-CEDCC045B140}" destId="{48C9351C-C1B1-4896-AD9F-DA5091F042FA}" srcOrd="3" destOrd="0" presId="urn:microsoft.com/office/officeart/2018/2/layout/IconVerticalSolidList"/>
    <dgm:cxn modelId="{68BAB7A5-4D5C-47AE-A463-3678599FADC4}" type="presParOf" srcId="{EE59B178-844B-434C-B6B9-CEDCC045B140}" destId="{CF3E5D83-99BC-4258-A2B1-BDC802836DBB}" srcOrd="4" destOrd="0" presId="urn:microsoft.com/office/officeart/2018/2/layout/IconVerticalSolidList"/>
    <dgm:cxn modelId="{47F1915E-FBB0-485E-8EFE-780F1946ED84}" type="presParOf" srcId="{CF3E5D83-99BC-4258-A2B1-BDC802836DBB}" destId="{983B8575-B009-4055-AD51-319FB13B8E86}" srcOrd="0" destOrd="0" presId="urn:microsoft.com/office/officeart/2018/2/layout/IconVerticalSolidList"/>
    <dgm:cxn modelId="{937ABED0-F8E6-40FC-9712-FD5954ABB404}" type="presParOf" srcId="{CF3E5D83-99BC-4258-A2B1-BDC802836DBB}" destId="{F56B59A2-6D54-4388-9108-5E72C77FDE4C}" srcOrd="1" destOrd="0" presId="urn:microsoft.com/office/officeart/2018/2/layout/IconVerticalSolidList"/>
    <dgm:cxn modelId="{35F0F41F-BFD1-4DE0-893C-23B5CB37867C}" type="presParOf" srcId="{CF3E5D83-99BC-4258-A2B1-BDC802836DBB}" destId="{AFE05061-426D-4E9E-9C0B-680CC1C33006}" srcOrd="2" destOrd="0" presId="urn:microsoft.com/office/officeart/2018/2/layout/IconVerticalSolidList"/>
    <dgm:cxn modelId="{035D7717-9580-423C-89DB-47FCF6184D54}" type="presParOf" srcId="{CF3E5D83-99BC-4258-A2B1-BDC802836DBB}" destId="{17BC70FC-877F-4459-97B1-5243D4233BEB}" srcOrd="3" destOrd="0" presId="urn:microsoft.com/office/officeart/2018/2/layout/IconVerticalSolidList"/>
    <dgm:cxn modelId="{46A2D8B4-3FAC-490C-985A-9D95BCB6BD22}" type="presParOf" srcId="{EE59B178-844B-434C-B6B9-CEDCC045B140}" destId="{2DA3F5F4-77EA-4C99-8D03-6F8D01BF9017}" srcOrd="5" destOrd="0" presId="urn:microsoft.com/office/officeart/2018/2/layout/IconVerticalSolidList"/>
    <dgm:cxn modelId="{888D829C-12B1-4A56-B59F-8868C2422C32}" type="presParOf" srcId="{EE59B178-844B-434C-B6B9-CEDCC045B140}" destId="{B0FE44C1-71EF-4BFE-A7E4-5C826A1579D2}" srcOrd="6" destOrd="0" presId="urn:microsoft.com/office/officeart/2018/2/layout/IconVerticalSolidList"/>
    <dgm:cxn modelId="{136C3D0A-786C-49CE-BC3A-122EF596A623}" type="presParOf" srcId="{B0FE44C1-71EF-4BFE-A7E4-5C826A1579D2}" destId="{D2673085-CE55-4A98-955A-792AA88D101F}" srcOrd="0" destOrd="0" presId="urn:microsoft.com/office/officeart/2018/2/layout/IconVerticalSolidList"/>
    <dgm:cxn modelId="{94CAB912-5BDE-4FCD-839D-7DC368AA49E2}" type="presParOf" srcId="{B0FE44C1-71EF-4BFE-A7E4-5C826A1579D2}" destId="{0EF0D645-27C6-40B7-A0F5-19C76634883C}" srcOrd="1" destOrd="0" presId="urn:microsoft.com/office/officeart/2018/2/layout/IconVerticalSolidList"/>
    <dgm:cxn modelId="{3697A86D-B7D6-4B41-BDBD-056F8D29D758}" type="presParOf" srcId="{B0FE44C1-71EF-4BFE-A7E4-5C826A1579D2}" destId="{6AED5A73-DEEE-4CC3-93CE-199B6302DDE4}" srcOrd="2" destOrd="0" presId="urn:microsoft.com/office/officeart/2018/2/layout/IconVerticalSolidList"/>
    <dgm:cxn modelId="{B49C3ECA-227E-49D0-A68A-7842FD60E108}" type="presParOf" srcId="{B0FE44C1-71EF-4BFE-A7E4-5C826A1579D2}" destId="{59F667D7-43A7-42CD-8AB8-6C03B572AB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A163C1-27AD-48AB-A27F-B798FE4E3691}"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E08BA4DE-35EE-4D16-8113-1FB7231FB3E4}">
      <dgm:prSet/>
      <dgm:spPr/>
      <dgm:t>
        <a:bodyPr/>
        <a:lstStyle/>
        <a:p>
          <a:r>
            <a:rPr lang="en-US"/>
            <a:t>Recognized film programs in academies and colleges provide students with a well-rounded education – qualifying them for a variety of roles in the film making process. (examples in the next slide)</a:t>
          </a:r>
        </a:p>
      </dgm:t>
    </dgm:pt>
    <dgm:pt modelId="{0049B7B9-D6BF-43A4-B51D-9877888C61B8}" type="parTrans" cxnId="{B4DDDEE2-A8A0-4792-89EA-9C2EFE2F9A50}">
      <dgm:prSet/>
      <dgm:spPr/>
      <dgm:t>
        <a:bodyPr/>
        <a:lstStyle/>
        <a:p>
          <a:endParaRPr lang="en-US"/>
        </a:p>
      </dgm:t>
    </dgm:pt>
    <dgm:pt modelId="{64AF04F4-0F8D-4DEB-8003-E43A46C0DCF1}" type="sibTrans" cxnId="{B4DDDEE2-A8A0-4792-89EA-9C2EFE2F9A50}">
      <dgm:prSet/>
      <dgm:spPr/>
      <dgm:t>
        <a:bodyPr/>
        <a:lstStyle/>
        <a:p>
          <a:endParaRPr lang="en-US"/>
        </a:p>
      </dgm:t>
    </dgm:pt>
    <dgm:pt modelId="{67BBD3A1-23F2-4C46-A00C-2883D51CD5CA}">
      <dgm:prSet/>
      <dgm:spPr/>
      <dgm:t>
        <a:bodyPr/>
        <a:lstStyle/>
        <a:p>
          <a:r>
            <a:rPr lang="en-US"/>
            <a:t>A formal education is not a must to enter the field.</a:t>
          </a:r>
        </a:p>
      </dgm:t>
    </dgm:pt>
    <dgm:pt modelId="{19ABA16F-1671-4676-81FA-DE5E9B7FAD69}" type="parTrans" cxnId="{63EB6A5E-A8A4-4F99-865F-A52FD9AFF1DC}">
      <dgm:prSet/>
      <dgm:spPr/>
      <dgm:t>
        <a:bodyPr/>
        <a:lstStyle/>
        <a:p>
          <a:endParaRPr lang="en-US"/>
        </a:p>
      </dgm:t>
    </dgm:pt>
    <dgm:pt modelId="{36F6E083-4C7C-445B-8DC7-669339956267}" type="sibTrans" cxnId="{63EB6A5E-A8A4-4F99-865F-A52FD9AFF1DC}">
      <dgm:prSet/>
      <dgm:spPr/>
      <dgm:t>
        <a:bodyPr/>
        <a:lstStyle/>
        <a:p>
          <a:endParaRPr lang="en-US"/>
        </a:p>
      </dgm:t>
    </dgm:pt>
    <dgm:pt modelId="{8B6E9F3E-BC93-481E-95F1-1B9F6E69854B}">
      <dgm:prSet/>
      <dgm:spPr/>
      <dgm:t>
        <a:bodyPr/>
        <a:lstStyle/>
        <a:p>
          <a:r>
            <a:rPr lang="en-US"/>
            <a:t>The global film industry shows healthy projections for the coming years. The global box office increased from about 38 billion U.S. dollars in 2016 to nearly 50 billion U.S. dollars in 2020. The U.S. is the third largest film industry in terms of tickets sold per year, ranking behind China and India. -Statista</a:t>
          </a:r>
        </a:p>
      </dgm:t>
    </dgm:pt>
    <dgm:pt modelId="{C9C2315F-D5D6-4DCA-959C-CB424021B7F9}" type="parTrans" cxnId="{2AB82C02-0E03-4D38-9EB0-629A93BB8ABD}">
      <dgm:prSet/>
      <dgm:spPr/>
      <dgm:t>
        <a:bodyPr/>
        <a:lstStyle/>
        <a:p>
          <a:endParaRPr lang="en-US"/>
        </a:p>
      </dgm:t>
    </dgm:pt>
    <dgm:pt modelId="{034A245C-872A-4783-84D5-DFFCD5EA2CCC}" type="sibTrans" cxnId="{2AB82C02-0E03-4D38-9EB0-629A93BB8ABD}">
      <dgm:prSet/>
      <dgm:spPr/>
      <dgm:t>
        <a:bodyPr/>
        <a:lstStyle/>
        <a:p>
          <a:endParaRPr lang="en-US"/>
        </a:p>
      </dgm:t>
    </dgm:pt>
    <dgm:pt modelId="{21EFFA2C-254C-448B-A8BC-C47A61DE01C1}">
      <dgm:prSet/>
      <dgm:spPr/>
      <dgm:t>
        <a:bodyPr/>
        <a:lstStyle/>
        <a:p>
          <a:r>
            <a:rPr lang="en-US"/>
            <a:t>With streaming gaining a strong hold in the TV market, more opportunities for home entertainments are increasing as movie theater prices increase.</a:t>
          </a:r>
        </a:p>
      </dgm:t>
    </dgm:pt>
    <dgm:pt modelId="{1A7FA300-9263-4C82-B9C1-21F9B524ED9A}" type="parTrans" cxnId="{2EB9CD9E-E255-4525-9F9B-EF049873ECEC}">
      <dgm:prSet/>
      <dgm:spPr/>
      <dgm:t>
        <a:bodyPr/>
        <a:lstStyle/>
        <a:p>
          <a:endParaRPr lang="en-US"/>
        </a:p>
      </dgm:t>
    </dgm:pt>
    <dgm:pt modelId="{EDFEAC31-8A40-40C4-BBE5-BEEEFEF9E88C}" type="sibTrans" cxnId="{2EB9CD9E-E255-4525-9F9B-EF049873ECEC}">
      <dgm:prSet/>
      <dgm:spPr/>
      <dgm:t>
        <a:bodyPr/>
        <a:lstStyle/>
        <a:p>
          <a:endParaRPr lang="en-US"/>
        </a:p>
      </dgm:t>
    </dgm:pt>
    <dgm:pt modelId="{ED226882-A69A-4998-B151-049B6CAF04C9}">
      <dgm:prSet/>
      <dgm:spPr/>
      <dgm:t>
        <a:bodyPr/>
        <a:lstStyle/>
        <a:p>
          <a:r>
            <a:rPr lang="en-US"/>
            <a:t>The internet has made it possible for filmmakers can gain experience anywhere and even work from home. </a:t>
          </a:r>
        </a:p>
      </dgm:t>
    </dgm:pt>
    <dgm:pt modelId="{D3DAACE5-F1A3-4DC0-A65A-A12C9EDC2D98}" type="parTrans" cxnId="{FB9FDDBF-B91B-4EEF-8761-6C1473632C21}">
      <dgm:prSet/>
      <dgm:spPr/>
      <dgm:t>
        <a:bodyPr/>
        <a:lstStyle/>
        <a:p>
          <a:endParaRPr lang="en-US"/>
        </a:p>
      </dgm:t>
    </dgm:pt>
    <dgm:pt modelId="{8DBF9982-46F5-46E1-BE5A-DE7D87F9C622}" type="sibTrans" cxnId="{FB9FDDBF-B91B-4EEF-8761-6C1473632C21}">
      <dgm:prSet/>
      <dgm:spPr/>
      <dgm:t>
        <a:bodyPr/>
        <a:lstStyle/>
        <a:p>
          <a:endParaRPr lang="en-US"/>
        </a:p>
      </dgm:t>
    </dgm:pt>
    <dgm:pt modelId="{A06BE39D-3897-4E2A-936A-5241594CA329}" type="pres">
      <dgm:prSet presAssocID="{9EA163C1-27AD-48AB-A27F-B798FE4E3691}" presName="root" presStyleCnt="0">
        <dgm:presLayoutVars>
          <dgm:dir/>
          <dgm:resizeHandles val="exact"/>
        </dgm:presLayoutVars>
      </dgm:prSet>
      <dgm:spPr/>
    </dgm:pt>
    <dgm:pt modelId="{9E0956B4-D29D-4F4B-AEBC-EA4DED2436B3}" type="pres">
      <dgm:prSet presAssocID="{9EA163C1-27AD-48AB-A27F-B798FE4E3691}" presName="container" presStyleCnt="0">
        <dgm:presLayoutVars>
          <dgm:dir/>
          <dgm:resizeHandles val="exact"/>
        </dgm:presLayoutVars>
      </dgm:prSet>
      <dgm:spPr/>
    </dgm:pt>
    <dgm:pt modelId="{9AE162DC-D059-4C82-88A5-3E35595A8509}" type="pres">
      <dgm:prSet presAssocID="{E08BA4DE-35EE-4D16-8113-1FB7231FB3E4}" presName="compNode" presStyleCnt="0"/>
      <dgm:spPr/>
    </dgm:pt>
    <dgm:pt modelId="{260C4415-AFB9-4CDB-A137-D99348A3BBB7}" type="pres">
      <dgm:prSet presAssocID="{E08BA4DE-35EE-4D16-8113-1FB7231FB3E4}" presName="iconBgRect" presStyleLbl="bgShp" presStyleIdx="0" presStyleCnt="5"/>
      <dgm:spPr/>
    </dgm:pt>
    <dgm:pt modelId="{919F6449-3C80-414F-BB43-A7F94B08F000}" type="pres">
      <dgm:prSet presAssocID="{E08BA4DE-35EE-4D16-8113-1FB7231FB3E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753927D-B219-4D60-BE53-48BA252C3A7F}" type="pres">
      <dgm:prSet presAssocID="{E08BA4DE-35EE-4D16-8113-1FB7231FB3E4}" presName="spaceRect" presStyleCnt="0"/>
      <dgm:spPr/>
    </dgm:pt>
    <dgm:pt modelId="{559C2C62-CF7B-4CF3-A4EF-87C301CF2AEF}" type="pres">
      <dgm:prSet presAssocID="{E08BA4DE-35EE-4D16-8113-1FB7231FB3E4}" presName="textRect" presStyleLbl="revTx" presStyleIdx="0" presStyleCnt="5">
        <dgm:presLayoutVars>
          <dgm:chMax val="1"/>
          <dgm:chPref val="1"/>
        </dgm:presLayoutVars>
      </dgm:prSet>
      <dgm:spPr/>
    </dgm:pt>
    <dgm:pt modelId="{27BA3DA8-C2B7-4926-B58A-60211D3D6275}" type="pres">
      <dgm:prSet presAssocID="{64AF04F4-0F8D-4DEB-8003-E43A46C0DCF1}" presName="sibTrans" presStyleLbl="sibTrans2D1" presStyleIdx="0" presStyleCnt="0"/>
      <dgm:spPr/>
    </dgm:pt>
    <dgm:pt modelId="{9982CD95-873D-4C7A-AFB9-920313045342}" type="pres">
      <dgm:prSet presAssocID="{67BBD3A1-23F2-4C46-A00C-2883D51CD5CA}" presName="compNode" presStyleCnt="0"/>
      <dgm:spPr/>
    </dgm:pt>
    <dgm:pt modelId="{68D2C74A-D925-4337-A68F-9B9D7303E5B3}" type="pres">
      <dgm:prSet presAssocID="{67BBD3A1-23F2-4C46-A00C-2883D51CD5CA}" presName="iconBgRect" presStyleLbl="bgShp" presStyleIdx="1" presStyleCnt="5"/>
      <dgm:spPr/>
    </dgm:pt>
    <dgm:pt modelId="{0F1C96DB-0C8E-4C57-95CE-23BB1048ADB3}" type="pres">
      <dgm:prSet presAssocID="{67BBD3A1-23F2-4C46-A00C-2883D51CD5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7874DB29-92A6-4DBE-8AA7-CC7921EBBAB7}" type="pres">
      <dgm:prSet presAssocID="{67BBD3A1-23F2-4C46-A00C-2883D51CD5CA}" presName="spaceRect" presStyleCnt="0"/>
      <dgm:spPr/>
    </dgm:pt>
    <dgm:pt modelId="{0C4DD3D9-D423-4E54-9A28-DDA17ED70D85}" type="pres">
      <dgm:prSet presAssocID="{67BBD3A1-23F2-4C46-A00C-2883D51CD5CA}" presName="textRect" presStyleLbl="revTx" presStyleIdx="1" presStyleCnt="5">
        <dgm:presLayoutVars>
          <dgm:chMax val="1"/>
          <dgm:chPref val="1"/>
        </dgm:presLayoutVars>
      </dgm:prSet>
      <dgm:spPr/>
    </dgm:pt>
    <dgm:pt modelId="{A380F9E1-7826-4881-BC5D-CFB894C45BD8}" type="pres">
      <dgm:prSet presAssocID="{36F6E083-4C7C-445B-8DC7-669339956267}" presName="sibTrans" presStyleLbl="sibTrans2D1" presStyleIdx="0" presStyleCnt="0"/>
      <dgm:spPr/>
    </dgm:pt>
    <dgm:pt modelId="{B1D2381C-3906-4CEA-970B-0E980506FCE3}" type="pres">
      <dgm:prSet presAssocID="{8B6E9F3E-BC93-481E-95F1-1B9F6E69854B}" presName="compNode" presStyleCnt="0"/>
      <dgm:spPr/>
    </dgm:pt>
    <dgm:pt modelId="{BEADC567-C5F0-4F92-8D87-D6F675F8EFDA}" type="pres">
      <dgm:prSet presAssocID="{8B6E9F3E-BC93-481E-95F1-1B9F6E69854B}" presName="iconBgRect" presStyleLbl="bgShp" presStyleIdx="2" presStyleCnt="5"/>
      <dgm:spPr/>
    </dgm:pt>
    <dgm:pt modelId="{D18A97ED-9900-4BC7-B15D-B328C2640129}" type="pres">
      <dgm:prSet presAssocID="{8B6E9F3E-BC93-481E-95F1-1B9F6E6985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456CA629-1358-41FA-9837-5ABF2EF589B1}" type="pres">
      <dgm:prSet presAssocID="{8B6E9F3E-BC93-481E-95F1-1B9F6E69854B}" presName="spaceRect" presStyleCnt="0"/>
      <dgm:spPr/>
    </dgm:pt>
    <dgm:pt modelId="{A44FBF22-C65B-4AB2-9AAC-0FBA22DA2F68}" type="pres">
      <dgm:prSet presAssocID="{8B6E9F3E-BC93-481E-95F1-1B9F6E69854B}" presName="textRect" presStyleLbl="revTx" presStyleIdx="2" presStyleCnt="5">
        <dgm:presLayoutVars>
          <dgm:chMax val="1"/>
          <dgm:chPref val="1"/>
        </dgm:presLayoutVars>
      </dgm:prSet>
      <dgm:spPr/>
    </dgm:pt>
    <dgm:pt modelId="{41189E6F-B444-435D-8EF9-10FF1B311D9C}" type="pres">
      <dgm:prSet presAssocID="{034A245C-872A-4783-84D5-DFFCD5EA2CCC}" presName="sibTrans" presStyleLbl="sibTrans2D1" presStyleIdx="0" presStyleCnt="0"/>
      <dgm:spPr/>
    </dgm:pt>
    <dgm:pt modelId="{52535331-47B4-4D35-A4D3-C7351BECE216}" type="pres">
      <dgm:prSet presAssocID="{21EFFA2C-254C-448B-A8BC-C47A61DE01C1}" presName="compNode" presStyleCnt="0"/>
      <dgm:spPr/>
    </dgm:pt>
    <dgm:pt modelId="{2244D1EF-973A-423F-B055-B189CB5399D0}" type="pres">
      <dgm:prSet presAssocID="{21EFFA2C-254C-448B-A8BC-C47A61DE01C1}" presName="iconBgRect" presStyleLbl="bgShp" presStyleIdx="3" presStyleCnt="5"/>
      <dgm:spPr/>
    </dgm:pt>
    <dgm:pt modelId="{81456343-3BFC-4116-9B64-2D29823D5CA8}" type="pres">
      <dgm:prSet presAssocID="{21EFFA2C-254C-448B-A8BC-C47A61DE01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levision"/>
        </a:ext>
      </dgm:extLst>
    </dgm:pt>
    <dgm:pt modelId="{41BAC786-92E6-4F1A-88B4-9185A40DFDB2}" type="pres">
      <dgm:prSet presAssocID="{21EFFA2C-254C-448B-A8BC-C47A61DE01C1}" presName="spaceRect" presStyleCnt="0"/>
      <dgm:spPr/>
    </dgm:pt>
    <dgm:pt modelId="{95A24CD5-1273-4329-9AEA-2ADFFF322807}" type="pres">
      <dgm:prSet presAssocID="{21EFFA2C-254C-448B-A8BC-C47A61DE01C1}" presName="textRect" presStyleLbl="revTx" presStyleIdx="3" presStyleCnt="5">
        <dgm:presLayoutVars>
          <dgm:chMax val="1"/>
          <dgm:chPref val="1"/>
        </dgm:presLayoutVars>
      </dgm:prSet>
      <dgm:spPr/>
    </dgm:pt>
    <dgm:pt modelId="{2D87777D-4636-4DEB-973C-991C2122EAF4}" type="pres">
      <dgm:prSet presAssocID="{EDFEAC31-8A40-40C4-BBE5-BEEEFEF9E88C}" presName="sibTrans" presStyleLbl="sibTrans2D1" presStyleIdx="0" presStyleCnt="0"/>
      <dgm:spPr/>
    </dgm:pt>
    <dgm:pt modelId="{B30721D7-75A7-4DAB-8591-D5D799210AE7}" type="pres">
      <dgm:prSet presAssocID="{ED226882-A69A-4998-B151-049B6CAF04C9}" presName="compNode" presStyleCnt="0"/>
      <dgm:spPr/>
    </dgm:pt>
    <dgm:pt modelId="{B562A02E-8760-454A-8CA0-59DAFA842293}" type="pres">
      <dgm:prSet presAssocID="{ED226882-A69A-4998-B151-049B6CAF04C9}" presName="iconBgRect" presStyleLbl="bgShp" presStyleIdx="4" presStyleCnt="5"/>
      <dgm:spPr/>
    </dgm:pt>
    <dgm:pt modelId="{6721640F-6497-4802-AC94-17FB95A9843E}" type="pres">
      <dgm:prSet presAssocID="{ED226882-A69A-4998-B151-049B6CAF04C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a:ext>
      </dgm:extLst>
    </dgm:pt>
    <dgm:pt modelId="{85A07DDD-1EEC-4FC7-AD8C-A8B8F38DB457}" type="pres">
      <dgm:prSet presAssocID="{ED226882-A69A-4998-B151-049B6CAF04C9}" presName="spaceRect" presStyleCnt="0"/>
      <dgm:spPr/>
    </dgm:pt>
    <dgm:pt modelId="{0E294CB0-7512-4556-B02F-4A96306F617A}" type="pres">
      <dgm:prSet presAssocID="{ED226882-A69A-4998-B151-049B6CAF04C9}" presName="textRect" presStyleLbl="revTx" presStyleIdx="4" presStyleCnt="5">
        <dgm:presLayoutVars>
          <dgm:chMax val="1"/>
          <dgm:chPref val="1"/>
        </dgm:presLayoutVars>
      </dgm:prSet>
      <dgm:spPr/>
    </dgm:pt>
  </dgm:ptLst>
  <dgm:cxnLst>
    <dgm:cxn modelId="{2AB82C02-0E03-4D38-9EB0-629A93BB8ABD}" srcId="{9EA163C1-27AD-48AB-A27F-B798FE4E3691}" destId="{8B6E9F3E-BC93-481E-95F1-1B9F6E69854B}" srcOrd="2" destOrd="0" parTransId="{C9C2315F-D5D6-4DCA-959C-CB424021B7F9}" sibTransId="{034A245C-872A-4783-84D5-DFFCD5EA2CCC}"/>
    <dgm:cxn modelId="{91D14905-D5CA-484A-B6C9-F8399C91EC7C}" type="presOf" srcId="{E08BA4DE-35EE-4D16-8113-1FB7231FB3E4}" destId="{559C2C62-CF7B-4CF3-A4EF-87C301CF2AEF}" srcOrd="0" destOrd="0" presId="urn:microsoft.com/office/officeart/2018/2/layout/IconCircleList"/>
    <dgm:cxn modelId="{9AB2040E-E504-4C7B-A398-D190F5C0ACA0}" type="presOf" srcId="{EDFEAC31-8A40-40C4-BBE5-BEEEFEF9E88C}" destId="{2D87777D-4636-4DEB-973C-991C2122EAF4}" srcOrd="0" destOrd="0" presId="urn:microsoft.com/office/officeart/2018/2/layout/IconCircleList"/>
    <dgm:cxn modelId="{88D34A3B-91FD-4413-94B6-F4B26602D540}" type="presOf" srcId="{64AF04F4-0F8D-4DEB-8003-E43A46C0DCF1}" destId="{27BA3DA8-C2B7-4926-B58A-60211D3D6275}" srcOrd="0" destOrd="0" presId="urn:microsoft.com/office/officeart/2018/2/layout/IconCircleList"/>
    <dgm:cxn modelId="{63EB6A5E-A8A4-4F99-865F-A52FD9AFF1DC}" srcId="{9EA163C1-27AD-48AB-A27F-B798FE4E3691}" destId="{67BBD3A1-23F2-4C46-A00C-2883D51CD5CA}" srcOrd="1" destOrd="0" parTransId="{19ABA16F-1671-4676-81FA-DE5E9B7FAD69}" sibTransId="{36F6E083-4C7C-445B-8DC7-669339956267}"/>
    <dgm:cxn modelId="{0435D643-3E55-43A9-BB8B-AFB251A5D72A}" type="presOf" srcId="{ED226882-A69A-4998-B151-049B6CAF04C9}" destId="{0E294CB0-7512-4556-B02F-4A96306F617A}" srcOrd="0" destOrd="0" presId="urn:microsoft.com/office/officeart/2018/2/layout/IconCircleList"/>
    <dgm:cxn modelId="{C0ECE468-72AE-436F-8C29-1C04F629BCA2}" type="presOf" srcId="{8B6E9F3E-BC93-481E-95F1-1B9F6E69854B}" destId="{A44FBF22-C65B-4AB2-9AAC-0FBA22DA2F68}" srcOrd="0" destOrd="0" presId="urn:microsoft.com/office/officeart/2018/2/layout/IconCircleList"/>
    <dgm:cxn modelId="{4D3E2F74-E19F-45E0-8D4E-49548EED7A26}" type="presOf" srcId="{034A245C-872A-4783-84D5-DFFCD5EA2CCC}" destId="{41189E6F-B444-435D-8EF9-10FF1B311D9C}" srcOrd="0" destOrd="0" presId="urn:microsoft.com/office/officeart/2018/2/layout/IconCircleList"/>
    <dgm:cxn modelId="{2EB9CD9E-E255-4525-9F9B-EF049873ECEC}" srcId="{9EA163C1-27AD-48AB-A27F-B798FE4E3691}" destId="{21EFFA2C-254C-448B-A8BC-C47A61DE01C1}" srcOrd="3" destOrd="0" parTransId="{1A7FA300-9263-4C82-B9C1-21F9B524ED9A}" sibTransId="{EDFEAC31-8A40-40C4-BBE5-BEEEFEF9E88C}"/>
    <dgm:cxn modelId="{ECEFD2BE-4229-4CEB-8E96-EF83CB1FC08B}" type="presOf" srcId="{21EFFA2C-254C-448B-A8BC-C47A61DE01C1}" destId="{95A24CD5-1273-4329-9AEA-2ADFFF322807}" srcOrd="0" destOrd="0" presId="urn:microsoft.com/office/officeart/2018/2/layout/IconCircleList"/>
    <dgm:cxn modelId="{FB9FDDBF-B91B-4EEF-8761-6C1473632C21}" srcId="{9EA163C1-27AD-48AB-A27F-B798FE4E3691}" destId="{ED226882-A69A-4998-B151-049B6CAF04C9}" srcOrd="4" destOrd="0" parTransId="{D3DAACE5-F1A3-4DC0-A65A-A12C9EDC2D98}" sibTransId="{8DBF9982-46F5-46E1-BE5A-DE7D87F9C622}"/>
    <dgm:cxn modelId="{234990C4-01DB-4AA1-89FF-5AD193E47D2A}" type="presOf" srcId="{9EA163C1-27AD-48AB-A27F-B798FE4E3691}" destId="{A06BE39D-3897-4E2A-936A-5241594CA329}" srcOrd="0" destOrd="0" presId="urn:microsoft.com/office/officeart/2018/2/layout/IconCircleList"/>
    <dgm:cxn modelId="{335BE2E1-4366-45AA-B755-817109A96649}" type="presOf" srcId="{67BBD3A1-23F2-4C46-A00C-2883D51CD5CA}" destId="{0C4DD3D9-D423-4E54-9A28-DDA17ED70D85}" srcOrd="0" destOrd="0" presId="urn:microsoft.com/office/officeart/2018/2/layout/IconCircleList"/>
    <dgm:cxn modelId="{B4DDDEE2-A8A0-4792-89EA-9C2EFE2F9A50}" srcId="{9EA163C1-27AD-48AB-A27F-B798FE4E3691}" destId="{E08BA4DE-35EE-4D16-8113-1FB7231FB3E4}" srcOrd="0" destOrd="0" parTransId="{0049B7B9-D6BF-43A4-B51D-9877888C61B8}" sibTransId="{64AF04F4-0F8D-4DEB-8003-E43A46C0DCF1}"/>
    <dgm:cxn modelId="{BD0B19E4-3D35-4DDF-BF5E-074B4BD3AE10}" type="presOf" srcId="{36F6E083-4C7C-445B-8DC7-669339956267}" destId="{A380F9E1-7826-4881-BC5D-CFB894C45BD8}" srcOrd="0" destOrd="0" presId="urn:microsoft.com/office/officeart/2018/2/layout/IconCircleList"/>
    <dgm:cxn modelId="{650689EB-A663-4DCE-83CE-76CCE87B3B2A}" type="presParOf" srcId="{A06BE39D-3897-4E2A-936A-5241594CA329}" destId="{9E0956B4-D29D-4F4B-AEBC-EA4DED2436B3}" srcOrd="0" destOrd="0" presId="urn:microsoft.com/office/officeart/2018/2/layout/IconCircleList"/>
    <dgm:cxn modelId="{97DE23EE-25C0-4817-BEE1-46BA21F0B051}" type="presParOf" srcId="{9E0956B4-D29D-4F4B-AEBC-EA4DED2436B3}" destId="{9AE162DC-D059-4C82-88A5-3E35595A8509}" srcOrd="0" destOrd="0" presId="urn:microsoft.com/office/officeart/2018/2/layout/IconCircleList"/>
    <dgm:cxn modelId="{CEEA06F7-C4F9-441F-9691-F3B20A666827}" type="presParOf" srcId="{9AE162DC-D059-4C82-88A5-3E35595A8509}" destId="{260C4415-AFB9-4CDB-A137-D99348A3BBB7}" srcOrd="0" destOrd="0" presId="urn:microsoft.com/office/officeart/2018/2/layout/IconCircleList"/>
    <dgm:cxn modelId="{61111423-6AFE-4765-8B1F-F9396D2E741E}" type="presParOf" srcId="{9AE162DC-D059-4C82-88A5-3E35595A8509}" destId="{919F6449-3C80-414F-BB43-A7F94B08F000}" srcOrd="1" destOrd="0" presId="urn:microsoft.com/office/officeart/2018/2/layout/IconCircleList"/>
    <dgm:cxn modelId="{3D926B47-7A13-4516-8711-DCB5DBC61323}" type="presParOf" srcId="{9AE162DC-D059-4C82-88A5-3E35595A8509}" destId="{D753927D-B219-4D60-BE53-48BA252C3A7F}" srcOrd="2" destOrd="0" presId="urn:microsoft.com/office/officeart/2018/2/layout/IconCircleList"/>
    <dgm:cxn modelId="{B2F3AEBB-BF81-4D35-9607-B94236D880E8}" type="presParOf" srcId="{9AE162DC-D059-4C82-88A5-3E35595A8509}" destId="{559C2C62-CF7B-4CF3-A4EF-87C301CF2AEF}" srcOrd="3" destOrd="0" presId="urn:microsoft.com/office/officeart/2018/2/layout/IconCircleList"/>
    <dgm:cxn modelId="{4C60C5FE-384E-4C24-A854-946CE79E8FC7}" type="presParOf" srcId="{9E0956B4-D29D-4F4B-AEBC-EA4DED2436B3}" destId="{27BA3DA8-C2B7-4926-B58A-60211D3D6275}" srcOrd="1" destOrd="0" presId="urn:microsoft.com/office/officeart/2018/2/layout/IconCircleList"/>
    <dgm:cxn modelId="{7CF4C867-50F1-4284-BF47-3CD385DEFDD0}" type="presParOf" srcId="{9E0956B4-D29D-4F4B-AEBC-EA4DED2436B3}" destId="{9982CD95-873D-4C7A-AFB9-920313045342}" srcOrd="2" destOrd="0" presId="urn:microsoft.com/office/officeart/2018/2/layout/IconCircleList"/>
    <dgm:cxn modelId="{0CBCAE78-88B3-49AA-AC17-EA3637FCE00E}" type="presParOf" srcId="{9982CD95-873D-4C7A-AFB9-920313045342}" destId="{68D2C74A-D925-4337-A68F-9B9D7303E5B3}" srcOrd="0" destOrd="0" presId="urn:microsoft.com/office/officeart/2018/2/layout/IconCircleList"/>
    <dgm:cxn modelId="{A7179525-C6B9-42A6-A863-453FE3AD2B7C}" type="presParOf" srcId="{9982CD95-873D-4C7A-AFB9-920313045342}" destId="{0F1C96DB-0C8E-4C57-95CE-23BB1048ADB3}" srcOrd="1" destOrd="0" presId="urn:microsoft.com/office/officeart/2018/2/layout/IconCircleList"/>
    <dgm:cxn modelId="{F0A318A1-0265-4BE9-97CD-35E061DCC33D}" type="presParOf" srcId="{9982CD95-873D-4C7A-AFB9-920313045342}" destId="{7874DB29-92A6-4DBE-8AA7-CC7921EBBAB7}" srcOrd="2" destOrd="0" presId="urn:microsoft.com/office/officeart/2018/2/layout/IconCircleList"/>
    <dgm:cxn modelId="{F82B132C-7043-4BA4-ABE6-D0C263E2F398}" type="presParOf" srcId="{9982CD95-873D-4C7A-AFB9-920313045342}" destId="{0C4DD3D9-D423-4E54-9A28-DDA17ED70D85}" srcOrd="3" destOrd="0" presId="urn:microsoft.com/office/officeart/2018/2/layout/IconCircleList"/>
    <dgm:cxn modelId="{11A5EA8F-221B-4578-A674-EED2F48BAB0A}" type="presParOf" srcId="{9E0956B4-D29D-4F4B-AEBC-EA4DED2436B3}" destId="{A380F9E1-7826-4881-BC5D-CFB894C45BD8}" srcOrd="3" destOrd="0" presId="urn:microsoft.com/office/officeart/2018/2/layout/IconCircleList"/>
    <dgm:cxn modelId="{186EF66D-A22C-45EF-A0D8-B69B85213B51}" type="presParOf" srcId="{9E0956B4-D29D-4F4B-AEBC-EA4DED2436B3}" destId="{B1D2381C-3906-4CEA-970B-0E980506FCE3}" srcOrd="4" destOrd="0" presId="urn:microsoft.com/office/officeart/2018/2/layout/IconCircleList"/>
    <dgm:cxn modelId="{8BC2819B-2C1F-4BFD-B4ED-CAB3FE99EA2E}" type="presParOf" srcId="{B1D2381C-3906-4CEA-970B-0E980506FCE3}" destId="{BEADC567-C5F0-4F92-8D87-D6F675F8EFDA}" srcOrd="0" destOrd="0" presId="urn:microsoft.com/office/officeart/2018/2/layout/IconCircleList"/>
    <dgm:cxn modelId="{F34FD140-2A80-4086-8405-ABB606BF9730}" type="presParOf" srcId="{B1D2381C-3906-4CEA-970B-0E980506FCE3}" destId="{D18A97ED-9900-4BC7-B15D-B328C2640129}" srcOrd="1" destOrd="0" presId="urn:microsoft.com/office/officeart/2018/2/layout/IconCircleList"/>
    <dgm:cxn modelId="{C767AAC2-4EF2-4623-8E3C-C8C4594D224D}" type="presParOf" srcId="{B1D2381C-3906-4CEA-970B-0E980506FCE3}" destId="{456CA629-1358-41FA-9837-5ABF2EF589B1}" srcOrd="2" destOrd="0" presId="urn:microsoft.com/office/officeart/2018/2/layout/IconCircleList"/>
    <dgm:cxn modelId="{EA3FA057-19EC-4AB4-B7D0-BC278E467F29}" type="presParOf" srcId="{B1D2381C-3906-4CEA-970B-0E980506FCE3}" destId="{A44FBF22-C65B-4AB2-9AAC-0FBA22DA2F68}" srcOrd="3" destOrd="0" presId="urn:microsoft.com/office/officeart/2018/2/layout/IconCircleList"/>
    <dgm:cxn modelId="{C7793249-C5A8-4E20-B8F7-2BA371102379}" type="presParOf" srcId="{9E0956B4-D29D-4F4B-AEBC-EA4DED2436B3}" destId="{41189E6F-B444-435D-8EF9-10FF1B311D9C}" srcOrd="5" destOrd="0" presId="urn:microsoft.com/office/officeart/2018/2/layout/IconCircleList"/>
    <dgm:cxn modelId="{36BB4E97-724C-4D30-BE0A-6B8F074F9B26}" type="presParOf" srcId="{9E0956B4-D29D-4F4B-AEBC-EA4DED2436B3}" destId="{52535331-47B4-4D35-A4D3-C7351BECE216}" srcOrd="6" destOrd="0" presId="urn:microsoft.com/office/officeart/2018/2/layout/IconCircleList"/>
    <dgm:cxn modelId="{9EEC537C-A25C-4EC7-B0D0-127ED4686DFE}" type="presParOf" srcId="{52535331-47B4-4D35-A4D3-C7351BECE216}" destId="{2244D1EF-973A-423F-B055-B189CB5399D0}" srcOrd="0" destOrd="0" presId="urn:microsoft.com/office/officeart/2018/2/layout/IconCircleList"/>
    <dgm:cxn modelId="{9D3162AA-7F33-449A-809A-6DBFF4AB9E7E}" type="presParOf" srcId="{52535331-47B4-4D35-A4D3-C7351BECE216}" destId="{81456343-3BFC-4116-9B64-2D29823D5CA8}" srcOrd="1" destOrd="0" presId="urn:microsoft.com/office/officeart/2018/2/layout/IconCircleList"/>
    <dgm:cxn modelId="{63E075A9-367E-4446-9A28-14828C326B2C}" type="presParOf" srcId="{52535331-47B4-4D35-A4D3-C7351BECE216}" destId="{41BAC786-92E6-4F1A-88B4-9185A40DFDB2}" srcOrd="2" destOrd="0" presId="urn:microsoft.com/office/officeart/2018/2/layout/IconCircleList"/>
    <dgm:cxn modelId="{AD3075D5-290B-43A6-92D1-506093E394EB}" type="presParOf" srcId="{52535331-47B4-4D35-A4D3-C7351BECE216}" destId="{95A24CD5-1273-4329-9AEA-2ADFFF322807}" srcOrd="3" destOrd="0" presId="urn:microsoft.com/office/officeart/2018/2/layout/IconCircleList"/>
    <dgm:cxn modelId="{9C3CB73B-ABBF-4AC4-8AD8-77BAE7267083}" type="presParOf" srcId="{9E0956B4-D29D-4F4B-AEBC-EA4DED2436B3}" destId="{2D87777D-4636-4DEB-973C-991C2122EAF4}" srcOrd="7" destOrd="0" presId="urn:microsoft.com/office/officeart/2018/2/layout/IconCircleList"/>
    <dgm:cxn modelId="{C3BDF0C2-8A12-4A11-A986-BC8922A2F9CA}" type="presParOf" srcId="{9E0956B4-D29D-4F4B-AEBC-EA4DED2436B3}" destId="{B30721D7-75A7-4DAB-8591-D5D799210AE7}" srcOrd="8" destOrd="0" presId="urn:microsoft.com/office/officeart/2018/2/layout/IconCircleList"/>
    <dgm:cxn modelId="{415EF8A7-5B50-409D-AF30-FC35952739C0}" type="presParOf" srcId="{B30721D7-75A7-4DAB-8591-D5D799210AE7}" destId="{B562A02E-8760-454A-8CA0-59DAFA842293}" srcOrd="0" destOrd="0" presId="urn:microsoft.com/office/officeart/2018/2/layout/IconCircleList"/>
    <dgm:cxn modelId="{EF026CAD-39FB-4DBA-9EA9-F4AD9C1C7598}" type="presParOf" srcId="{B30721D7-75A7-4DAB-8591-D5D799210AE7}" destId="{6721640F-6497-4802-AC94-17FB95A9843E}" srcOrd="1" destOrd="0" presId="urn:microsoft.com/office/officeart/2018/2/layout/IconCircleList"/>
    <dgm:cxn modelId="{4A613E89-FAE4-48D1-BC90-7AED0A0A93C8}" type="presParOf" srcId="{B30721D7-75A7-4DAB-8591-D5D799210AE7}" destId="{85A07DDD-1EEC-4FC7-AD8C-A8B8F38DB457}" srcOrd="2" destOrd="0" presId="urn:microsoft.com/office/officeart/2018/2/layout/IconCircleList"/>
    <dgm:cxn modelId="{99F583D2-3A8A-4438-8905-E2830BA8CE1C}" type="presParOf" srcId="{B30721D7-75A7-4DAB-8591-D5D799210AE7}" destId="{0E294CB0-7512-4556-B02F-4A96306F617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CD610-5023-41CD-B3C8-CDC13A411F10}">
      <dsp:nvSpPr>
        <dsp:cNvPr id="0" name=""/>
        <dsp:cNvSpPr/>
      </dsp:nvSpPr>
      <dsp:spPr>
        <a:xfrm>
          <a:off x="0" y="393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3AC5F-9A39-4F52-9382-B750642F369F}">
      <dsp:nvSpPr>
        <dsp:cNvPr id="0" name=""/>
        <dsp:cNvSpPr/>
      </dsp:nvSpPr>
      <dsp:spPr>
        <a:xfrm>
          <a:off x="253795" y="192712"/>
          <a:ext cx="461445" cy="461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491283-B4A3-4E2D-855F-3586D90F775E}">
      <dsp:nvSpPr>
        <dsp:cNvPr id="0" name=""/>
        <dsp:cNvSpPr/>
      </dsp:nvSpPr>
      <dsp:spPr>
        <a:xfrm>
          <a:off x="969035" y="393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Yeri F. Martinez </a:t>
          </a:r>
        </a:p>
      </dsp:txBody>
      <dsp:txXfrm>
        <a:off x="969035" y="3938"/>
        <a:ext cx="6324574" cy="838991"/>
      </dsp:txXfrm>
    </dsp:sp>
    <dsp:sp modelId="{6787E427-012C-44E8-AF34-4907355D08FE}">
      <dsp:nvSpPr>
        <dsp:cNvPr id="0" name=""/>
        <dsp:cNvSpPr/>
      </dsp:nvSpPr>
      <dsp:spPr>
        <a:xfrm>
          <a:off x="0" y="105267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914A7-3F12-4F6E-92AB-8702481550D6}">
      <dsp:nvSpPr>
        <dsp:cNvPr id="0" name=""/>
        <dsp:cNvSpPr/>
      </dsp:nvSpPr>
      <dsp:spPr>
        <a:xfrm>
          <a:off x="253795" y="1241451"/>
          <a:ext cx="461445" cy="461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F9282D-10FD-4ABF-B17F-ECEAD25E8FB0}">
      <dsp:nvSpPr>
        <dsp:cNvPr id="0" name=""/>
        <dsp:cNvSpPr/>
      </dsp:nvSpPr>
      <dsp:spPr>
        <a:xfrm>
          <a:off x="969035" y="105267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Microsoft Software &amp; Systems Academy |Cohort SD6</a:t>
          </a:r>
        </a:p>
      </dsp:txBody>
      <dsp:txXfrm>
        <a:off x="969035" y="1052678"/>
        <a:ext cx="6324574" cy="838991"/>
      </dsp:txXfrm>
    </dsp:sp>
    <dsp:sp modelId="{1F393E0B-60AE-4813-B486-5C7EE3BF3FAA}">
      <dsp:nvSpPr>
        <dsp:cNvPr id="0" name=""/>
        <dsp:cNvSpPr/>
      </dsp:nvSpPr>
      <dsp:spPr>
        <a:xfrm>
          <a:off x="0" y="210141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CB3DD-2515-4168-A9EF-9EE7298E1A95}">
      <dsp:nvSpPr>
        <dsp:cNvPr id="0" name=""/>
        <dsp:cNvSpPr/>
      </dsp:nvSpPr>
      <dsp:spPr>
        <a:xfrm>
          <a:off x="253795" y="2290191"/>
          <a:ext cx="461445" cy="461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5CC0F3-AC51-45FE-8C26-112D8BCFDA06}">
      <dsp:nvSpPr>
        <dsp:cNvPr id="0" name=""/>
        <dsp:cNvSpPr/>
      </dsp:nvSpPr>
      <dsp:spPr>
        <a:xfrm>
          <a:off x="969035" y="210141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Credentials</a:t>
          </a:r>
        </a:p>
      </dsp:txBody>
      <dsp:txXfrm>
        <a:off x="969035" y="2101418"/>
        <a:ext cx="6324574" cy="838991"/>
      </dsp:txXfrm>
    </dsp:sp>
    <dsp:sp modelId="{3D5797FF-CA7C-4FD5-9D82-D9FB9943D098}">
      <dsp:nvSpPr>
        <dsp:cNvPr id="0" name=""/>
        <dsp:cNvSpPr/>
      </dsp:nvSpPr>
      <dsp:spPr>
        <a:xfrm>
          <a:off x="0" y="315015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4D3E88-F186-4A33-BB0F-5F7EC0EF02D4}">
      <dsp:nvSpPr>
        <dsp:cNvPr id="0" name=""/>
        <dsp:cNvSpPr/>
      </dsp:nvSpPr>
      <dsp:spPr>
        <a:xfrm>
          <a:off x="253795" y="3338931"/>
          <a:ext cx="461445" cy="461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2963CF-2CB1-4055-ADE6-1494E04EE65E}">
      <dsp:nvSpPr>
        <dsp:cNvPr id="0" name=""/>
        <dsp:cNvSpPr/>
      </dsp:nvSpPr>
      <dsp:spPr>
        <a:xfrm>
          <a:off x="969035" y="315015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Master's Degree in Social Entrepreneurship from Fort Hays State University.</a:t>
          </a:r>
        </a:p>
      </dsp:txBody>
      <dsp:txXfrm>
        <a:off x="969035" y="3150158"/>
        <a:ext cx="6324574" cy="838991"/>
      </dsp:txXfrm>
    </dsp:sp>
    <dsp:sp modelId="{58F0FAC4-BE94-46CE-B5C7-AFD12BF297FD}">
      <dsp:nvSpPr>
        <dsp:cNvPr id="0" name=""/>
        <dsp:cNvSpPr/>
      </dsp:nvSpPr>
      <dsp:spPr>
        <a:xfrm>
          <a:off x="0" y="419889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2EAE0-9447-4FFD-9BF6-6174097A30A4}">
      <dsp:nvSpPr>
        <dsp:cNvPr id="0" name=""/>
        <dsp:cNvSpPr/>
      </dsp:nvSpPr>
      <dsp:spPr>
        <a:xfrm>
          <a:off x="253795" y="4387671"/>
          <a:ext cx="461445" cy="461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D0685-B303-493E-AA44-530FC720591E}">
      <dsp:nvSpPr>
        <dsp:cNvPr id="0" name=""/>
        <dsp:cNvSpPr/>
      </dsp:nvSpPr>
      <dsp:spPr>
        <a:xfrm>
          <a:off x="969035" y="419889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marL="0" lvl="0" indent="0" algn="l" defTabSz="844550">
            <a:lnSpc>
              <a:spcPct val="90000"/>
            </a:lnSpc>
            <a:spcBef>
              <a:spcPct val="0"/>
            </a:spcBef>
            <a:spcAft>
              <a:spcPct val="35000"/>
            </a:spcAft>
            <a:buNone/>
          </a:pPr>
          <a:r>
            <a:rPr lang="en-US" sz="1900" kern="1200"/>
            <a:t>Bachelor's Degree in Film Studies from Rhode Island College.</a:t>
          </a:r>
        </a:p>
      </dsp:txBody>
      <dsp:txXfrm>
        <a:off x="969035" y="4198898"/>
        <a:ext cx="6324574" cy="838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04A34-3AD8-4C57-9465-3BC27AFEBEB2}">
      <dsp:nvSpPr>
        <dsp:cNvPr id="0" name=""/>
        <dsp:cNvSpPr/>
      </dsp:nvSpPr>
      <dsp:spPr>
        <a:xfrm>
          <a:off x="0" y="2111"/>
          <a:ext cx="7728267" cy="10701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089E7-529E-4E21-B8A7-C8482CB0708C}">
      <dsp:nvSpPr>
        <dsp:cNvPr id="0" name=""/>
        <dsp:cNvSpPr/>
      </dsp:nvSpPr>
      <dsp:spPr>
        <a:xfrm>
          <a:off x="323713" y="242889"/>
          <a:ext cx="588569" cy="588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EF5B8E-358B-4544-92F2-9C0C0E85F354}">
      <dsp:nvSpPr>
        <dsp:cNvPr id="0" name=""/>
        <dsp:cNvSpPr/>
      </dsp:nvSpPr>
      <dsp:spPr>
        <a:xfrm>
          <a:off x="1235996" y="2111"/>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89000">
            <a:lnSpc>
              <a:spcPct val="90000"/>
            </a:lnSpc>
            <a:spcBef>
              <a:spcPct val="0"/>
            </a:spcBef>
            <a:spcAft>
              <a:spcPct val="35000"/>
            </a:spcAft>
            <a:buNone/>
          </a:pPr>
          <a:r>
            <a:rPr lang="en-US" sz="2000" kern="1200"/>
            <a:t>Not all who aspire to get into film and TV industry are able to get a formal education. </a:t>
          </a:r>
        </a:p>
      </dsp:txBody>
      <dsp:txXfrm>
        <a:off x="1235996" y="2111"/>
        <a:ext cx="6492270" cy="1070126"/>
      </dsp:txXfrm>
    </dsp:sp>
    <dsp:sp modelId="{4A3479C9-20A8-415F-861C-D628874AF830}">
      <dsp:nvSpPr>
        <dsp:cNvPr id="0" name=""/>
        <dsp:cNvSpPr/>
      </dsp:nvSpPr>
      <dsp:spPr>
        <a:xfrm>
          <a:off x="0" y="1339769"/>
          <a:ext cx="7728267" cy="10701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8D5B3-418D-418E-B133-E6B83BEFA385}">
      <dsp:nvSpPr>
        <dsp:cNvPr id="0" name=""/>
        <dsp:cNvSpPr/>
      </dsp:nvSpPr>
      <dsp:spPr>
        <a:xfrm>
          <a:off x="323713" y="1580548"/>
          <a:ext cx="588569" cy="588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6E299F-B2A7-4A0B-9E81-8C4F0DE18E22}">
      <dsp:nvSpPr>
        <dsp:cNvPr id="0" name=""/>
        <dsp:cNvSpPr/>
      </dsp:nvSpPr>
      <dsp:spPr>
        <a:xfrm>
          <a:off x="1235996" y="1339769"/>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89000">
            <a:lnSpc>
              <a:spcPct val="90000"/>
            </a:lnSpc>
            <a:spcBef>
              <a:spcPct val="0"/>
            </a:spcBef>
            <a:spcAft>
              <a:spcPct val="35000"/>
            </a:spcAft>
            <a:buNone/>
          </a:pPr>
          <a:r>
            <a:rPr lang="en-US" sz="2000" kern="1200"/>
            <a:t>Geographical limitations – There are key geographical areas where many of the jobs are concentrated – Los Angeles, New York, and Atlanta being the largest.</a:t>
          </a:r>
        </a:p>
      </dsp:txBody>
      <dsp:txXfrm>
        <a:off x="1235996" y="1339769"/>
        <a:ext cx="6492270" cy="1070126"/>
      </dsp:txXfrm>
    </dsp:sp>
    <dsp:sp modelId="{983B8575-B009-4055-AD51-319FB13B8E86}">
      <dsp:nvSpPr>
        <dsp:cNvPr id="0" name=""/>
        <dsp:cNvSpPr/>
      </dsp:nvSpPr>
      <dsp:spPr>
        <a:xfrm>
          <a:off x="0" y="2677427"/>
          <a:ext cx="7728267" cy="107012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B59A2-6D54-4388-9108-5E72C77FDE4C}">
      <dsp:nvSpPr>
        <dsp:cNvPr id="0" name=""/>
        <dsp:cNvSpPr/>
      </dsp:nvSpPr>
      <dsp:spPr>
        <a:xfrm>
          <a:off x="323713" y="2918206"/>
          <a:ext cx="588569" cy="588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BC70FC-877F-4459-97B1-5243D4233BEB}">
      <dsp:nvSpPr>
        <dsp:cNvPr id="0" name=""/>
        <dsp:cNvSpPr/>
      </dsp:nvSpPr>
      <dsp:spPr>
        <a:xfrm>
          <a:off x="1235996" y="2677427"/>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89000">
            <a:lnSpc>
              <a:spcPct val="90000"/>
            </a:lnSpc>
            <a:spcBef>
              <a:spcPct val="0"/>
            </a:spcBef>
            <a:spcAft>
              <a:spcPct val="35000"/>
            </a:spcAft>
            <a:buNone/>
          </a:pPr>
          <a:r>
            <a:rPr lang="en-US" sz="2000" kern="1200"/>
            <a:t>There simply aren't enough jobs to go around – Past experience, contacts, and persistence is key to gaining a paying gig.</a:t>
          </a:r>
        </a:p>
      </dsp:txBody>
      <dsp:txXfrm>
        <a:off x="1235996" y="2677427"/>
        <a:ext cx="6492270" cy="1070126"/>
      </dsp:txXfrm>
    </dsp:sp>
    <dsp:sp modelId="{D2673085-CE55-4A98-955A-792AA88D101F}">
      <dsp:nvSpPr>
        <dsp:cNvPr id="0" name=""/>
        <dsp:cNvSpPr/>
      </dsp:nvSpPr>
      <dsp:spPr>
        <a:xfrm>
          <a:off x="0" y="4015086"/>
          <a:ext cx="7728267" cy="107012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0D645-27C6-40B7-A0F5-19C76634883C}">
      <dsp:nvSpPr>
        <dsp:cNvPr id="0" name=""/>
        <dsp:cNvSpPr/>
      </dsp:nvSpPr>
      <dsp:spPr>
        <a:xfrm>
          <a:off x="323713" y="4255864"/>
          <a:ext cx="588569" cy="5885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F667D7-43A7-42CD-8AB8-6C03B572AB6E}">
      <dsp:nvSpPr>
        <dsp:cNvPr id="0" name=""/>
        <dsp:cNvSpPr/>
      </dsp:nvSpPr>
      <dsp:spPr>
        <a:xfrm>
          <a:off x="1235996" y="4015086"/>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89000" rtl="0">
            <a:lnSpc>
              <a:spcPct val="90000"/>
            </a:lnSpc>
            <a:spcBef>
              <a:spcPct val="0"/>
            </a:spcBef>
            <a:spcAft>
              <a:spcPct val="35000"/>
            </a:spcAft>
            <a:buNone/>
          </a:pPr>
          <a:r>
            <a:rPr lang="en-US" sz="2000" kern="1200"/>
            <a:t>There</a:t>
          </a:r>
          <a:r>
            <a:rPr lang="en-US" sz="2000" kern="1200">
              <a:latin typeface="Corbel" panose="020B0503020204020204"/>
            </a:rPr>
            <a:t> were</a:t>
          </a:r>
          <a:r>
            <a:rPr lang="en-US" sz="2000" kern="1200"/>
            <a:t> about 5,750 Cinemas in the US as of 2017, </a:t>
          </a:r>
          <a:r>
            <a:rPr lang="en-US" sz="2000" kern="1200">
              <a:latin typeface="Corbel" panose="020B0503020204020204"/>
            </a:rPr>
            <a:t>decreasing</a:t>
          </a:r>
          <a:r>
            <a:rPr lang="en-US" sz="2000" kern="1200"/>
            <a:t> </a:t>
          </a:r>
          <a:r>
            <a:rPr lang="en-US" sz="2000" kern="1200">
              <a:latin typeface="Corbel" panose="020B0503020204020204"/>
            </a:rPr>
            <a:t>steadily since</a:t>
          </a:r>
          <a:r>
            <a:rPr lang="en-US" sz="2000" kern="1200"/>
            <a:t> the year 2000 and stood at 7,480 back in 1997.  </a:t>
          </a:r>
        </a:p>
      </dsp:txBody>
      <dsp:txXfrm>
        <a:off x="1235996" y="4015086"/>
        <a:ext cx="6492270" cy="1070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C4415-AFB9-4CDB-A137-D99348A3BBB7}">
      <dsp:nvSpPr>
        <dsp:cNvPr id="0" name=""/>
        <dsp:cNvSpPr/>
      </dsp:nvSpPr>
      <dsp:spPr>
        <a:xfrm>
          <a:off x="107822" y="186948"/>
          <a:ext cx="994578" cy="9945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F6449-3C80-414F-BB43-A7F94B08F000}">
      <dsp:nvSpPr>
        <dsp:cNvPr id="0" name=""/>
        <dsp:cNvSpPr/>
      </dsp:nvSpPr>
      <dsp:spPr>
        <a:xfrm>
          <a:off x="316684" y="395810"/>
          <a:ext cx="576855" cy="57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9C2C62-CF7B-4CF3-A4EF-87C301CF2AEF}">
      <dsp:nvSpPr>
        <dsp:cNvPr id="0" name=""/>
        <dsp:cNvSpPr/>
      </dsp:nvSpPr>
      <dsp:spPr>
        <a:xfrm>
          <a:off x="1315525" y="186948"/>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Recognized film programs in academies and colleges provide students with a well-rounded education – qualifying them for a variety of roles in the film making process. (examples in the next slide)</a:t>
          </a:r>
        </a:p>
      </dsp:txBody>
      <dsp:txXfrm>
        <a:off x="1315525" y="186948"/>
        <a:ext cx="2344364" cy="994578"/>
      </dsp:txXfrm>
    </dsp:sp>
    <dsp:sp modelId="{68D2C74A-D925-4337-A68F-9B9D7303E5B3}">
      <dsp:nvSpPr>
        <dsp:cNvPr id="0" name=""/>
        <dsp:cNvSpPr/>
      </dsp:nvSpPr>
      <dsp:spPr>
        <a:xfrm>
          <a:off x="4068377" y="186948"/>
          <a:ext cx="994578" cy="994578"/>
        </a:xfrm>
        <a:prstGeom prst="ellipse">
          <a:avLst/>
        </a:prstGeom>
        <a:solidFill>
          <a:schemeClr val="accent5">
            <a:hueOff val="-209966"/>
            <a:satOff val="11412"/>
            <a:lumOff val="-2108"/>
            <a:alphaOff val="0"/>
          </a:schemeClr>
        </a:solidFill>
        <a:ln>
          <a:noFill/>
        </a:ln>
        <a:effectLst/>
      </dsp:spPr>
      <dsp:style>
        <a:lnRef idx="0">
          <a:scrgbClr r="0" g="0" b="0"/>
        </a:lnRef>
        <a:fillRef idx="1">
          <a:scrgbClr r="0" g="0" b="0"/>
        </a:fillRef>
        <a:effectRef idx="0">
          <a:scrgbClr r="0" g="0" b="0"/>
        </a:effectRef>
        <a:fontRef idx="minor"/>
      </dsp:style>
    </dsp:sp>
    <dsp:sp modelId="{0F1C96DB-0C8E-4C57-95CE-23BB1048ADB3}">
      <dsp:nvSpPr>
        <dsp:cNvPr id="0" name=""/>
        <dsp:cNvSpPr/>
      </dsp:nvSpPr>
      <dsp:spPr>
        <a:xfrm>
          <a:off x="4277238" y="395810"/>
          <a:ext cx="576855" cy="57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4DD3D9-D423-4E54-9A28-DDA17ED70D85}">
      <dsp:nvSpPr>
        <dsp:cNvPr id="0" name=""/>
        <dsp:cNvSpPr/>
      </dsp:nvSpPr>
      <dsp:spPr>
        <a:xfrm>
          <a:off x="5276080" y="186948"/>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 formal education is not a must to enter the field.</a:t>
          </a:r>
        </a:p>
      </dsp:txBody>
      <dsp:txXfrm>
        <a:off x="5276080" y="186948"/>
        <a:ext cx="2344364" cy="994578"/>
      </dsp:txXfrm>
    </dsp:sp>
    <dsp:sp modelId="{BEADC567-C5F0-4F92-8D87-D6F675F8EFDA}">
      <dsp:nvSpPr>
        <dsp:cNvPr id="0" name=""/>
        <dsp:cNvSpPr/>
      </dsp:nvSpPr>
      <dsp:spPr>
        <a:xfrm>
          <a:off x="107822" y="2046372"/>
          <a:ext cx="994578" cy="994578"/>
        </a:xfrm>
        <a:prstGeom prst="ellipse">
          <a:avLst/>
        </a:prstGeom>
        <a:solidFill>
          <a:schemeClr val="accent5">
            <a:hueOff val="-419932"/>
            <a:satOff val="22824"/>
            <a:lumOff val="-4216"/>
            <a:alphaOff val="0"/>
          </a:schemeClr>
        </a:solidFill>
        <a:ln>
          <a:noFill/>
        </a:ln>
        <a:effectLst/>
      </dsp:spPr>
      <dsp:style>
        <a:lnRef idx="0">
          <a:scrgbClr r="0" g="0" b="0"/>
        </a:lnRef>
        <a:fillRef idx="1">
          <a:scrgbClr r="0" g="0" b="0"/>
        </a:fillRef>
        <a:effectRef idx="0">
          <a:scrgbClr r="0" g="0" b="0"/>
        </a:effectRef>
        <a:fontRef idx="minor"/>
      </dsp:style>
    </dsp:sp>
    <dsp:sp modelId="{D18A97ED-9900-4BC7-B15D-B328C2640129}">
      <dsp:nvSpPr>
        <dsp:cNvPr id="0" name=""/>
        <dsp:cNvSpPr/>
      </dsp:nvSpPr>
      <dsp:spPr>
        <a:xfrm>
          <a:off x="316684" y="2255234"/>
          <a:ext cx="576855" cy="57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4FBF22-C65B-4AB2-9AAC-0FBA22DA2F68}">
      <dsp:nvSpPr>
        <dsp:cNvPr id="0" name=""/>
        <dsp:cNvSpPr/>
      </dsp:nvSpPr>
      <dsp:spPr>
        <a:xfrm>
          <a:off x="1315525" y="2046372"/>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global film industry shows healthy projections for the coming years. The global box office increased from about 38 billion U.S. dollars in 2016 to nearly 50 billion U.S. dollars in 2020. The U.S. is the third largest film industry in terms of tickets sold per year, ranking behind China and India. -Statista</a:t>
          </a:r>
        </a:p>
      </dsp:txBody>
      <dsp:txXfrm>
        <a:off x="1315525" y="2046372"/>
        <a:ext cx="2344364" cy="994578"/>
      </dsp:txXfrm>
    </dsp:sp>
    <dsp:sp modelId="{2244D1EF-973A-423F-B055-B189CB5399D0}">
      <dsp:nvSpPr>
        <dsp:cNvPr id="0" name=""/>
        <dsp:cNvSpPr/>
      </dsp:nvSpPr>
      <dsp:spPr>
        <a:xfrm>
          <a:off x="4068377" y="2046372"/>
          <a:ext cx="994578" cy="994578"/>
        </a:xfrm>
        <a:prstGeom prst="ellipse">
          <a:avLst/>
        </a:prstGeom>
        <a:solidFill>
          <a:schemeClr val="accent5">
            <a:hueOff val="-629899"/>
            <a:satOff val="34235"/>
            <a:lumOff val="-6324"/>
            <a:alphaOff val="0"/>
          </a:schemeClr>
        </a:solidFill>
        <a:ln>
          <a:noFill/>
        </a:ln>
        <a:effectLst/>
      </dsp:spPr>
      <dsp:style>
        <a:lnRef idx="0">
          <a:scrgbClr r="0" g="0" b="0"/>
        </a:lnRef>
        <a:fillRef idx="1">
          <a:scrgbClr r="0" g="0" b="0"/>
        </a:fillRef>
        <a:effectRef idx="0">
          <a:scrgbClr r="0" g="0" b="0"/>
        </a:effectRef>
        <a:fontRef idx="minor"/>
      </dsp:style>
    </dsp:sp>
    <dsp:sp modelId="{81456343-3BFC-4116-9B64-2D29823D5CA8}">
      <dsp:nvSpPr>
        <dsp:cNvPr id="0" name=""/>
        <dsp:cNvSpPr/>
      </dsp:nvSpPr>
      <dsp:spPr>
        <a:xfrm>
          <a:off x="4277238" y="2255234"/>
          <a:ext cx="576855" cy="57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A24CD5-1273-4329-9AEA-2ADFFF322807}">
      <dsp:nvSpPr>
        <dsp:cNvPr id="0" name=""/>
        <dsp:cNvSpPr/>
      </dsp:nvSpPr>
      <dsp:spPr>
        <a:xfrm>
          <a:off x="5276080" y="2046372"/>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With streaming gaining a strong hold in the TV market, more opportunities for home entertainments are increasing as movie theater prices increase.</a:t>
          </a:r>
        </a:p>
      </dsp:txBody>
      <dsp:txXfrm>
        <a:off x="5276080" y="2046372"/>
        <a:ext cx="2344364" cy="994578"/>
      </dsp:txXfrm>
    </dsp:sp>
    <dsp:sp modelId="{B562A02E-8760-454A-8CA0-59DAFA842293}">
      <dsp:nvSpPr>
        <dsp:cNvPr id="0" name=""/>
        <dsp:cNvSpPr/>
      </dsp:nvSpPr>
      <dsp:spPr>
        <a:xfrm>
          <a:off x="107822" y="3905796"/>
          <a:ext cx="994578" cy="994578"/>
        </a:xfrm>
        <a:prstGeom prst="ellipse">
          <a:avLst/>
        </a:prstGeom>
        <a:solidFill>
          <a:schemeClr val="accent5">
            <a:hueOff val="-839865"/>
            <a:satOff val="45647"/>
            <a:lumOff val="-8432"/>
            <a:alphaOff val="0"/>
          </a:schemeClr>
        </a:solidFill>
        <a:ln>
          <a:noFill/>
        </a:ln>
        <a:effectLst/>
      </dsp:spPr>
      <dsp:style>
        <a:lnRef idx="0">
          <a:scrgbClr r="0" g="0" b="0"/>
        </a:lnRef>
        <a:fillRef idx="1">
          <a:scrgbClr r="0" g="0" b="0"/>
        </a:fillRef>
        <a:effectRef idx="0">
          <a:scrgbClr r="0" g="0" b="0"/>
        </a:effectRef>
        <a:fontRef idx="minor"/>
      </dsp:style>
    </dsp:sp>
    <dsp:sp modelId="{6721640F-6497-4802-AC94-17FB95A9843E}">
      <dsp:nvSpPr>
        <dsp:cNvPr id="0" name=""/>
        <dsp:cNvSpPr/>
      </dsp:nvSpPr>
      <dsp:spPr>
        <a:xfrm>
          <a:off x="316684" y="4114657"/>
          <a:ext cx="576855" cy="5768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294CB0-7512-4556-B02F-4A96306F617A}">
      <dsp:nvSpPr>
        <dsp:cNvPr id="0" name=""/>
        <dsp:cNvSpPr/>
      </dsp:nvSpPr>
      <dsp:spPr>
        <a:xfrm>
          <a:off x="1315525" y="3905796"/>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internet has made it possible for filmmakers can gain experience anywhere and even work from home. </a:t>
          </a:r>
        </a:p>
      </dsp:txBody>
      <dsp:txXfrm>
        <a:off x="1315525" y="3905796"/>
        <a:ext cx="2344364" cy="9945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9481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155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889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9292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876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846CE7D5-CF57-46EF-B807-FDD0502418D4}" type="datetimeFigureOut">
              <a:rPr lang="en-US" smtClean="0"/>
              <a:t>7/22/2019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558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846CE7D5-CF57-46EF-B807-FDD0502418D4}" type="datetimeFigureOut">
              <a:rPr lang="en-US" smtClean="0"/>
              <a:t>7/22/2019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0137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846CE7D5-CF57-46EF-B807-FDD0502418D4}" type="datetimeFigureOut">
              <a:rPr lang="en-US" smtClean="0"/>
              <a:t>7/22/2019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5442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1574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846CE7D5-CF57-46EF-B807-FDD0502418D4}" type="datetimeFigureOut">
              <a:rPr lang="en-US" smtClean="0"/>
              <a:t>7/22/2019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351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846CE7D5-CF57-46EF-B807-FDD0502418D4}" type="datetimeFigureOut">
              <a:rPr lang="en-US" smtClean="0"/>
              <a:t>7/22/2019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786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46CE7D5-CF57-46EF-B807-FDD0502418D4}" type="datetimeFigureOut">
              <a:rPr lang="en-US" smtClean="0"/>
              <a:t>7/22/2019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3681067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3.0/"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flickr.com/photos/vancouverfilmschool/547666414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wall, indoor, person&#10;&#10;Description generated with very high confidence">
            <a:extLst>
              <a:ext uri="{FF2B5EF4-FFF2-40B4-BE49-F238E27FC236}">
                <a16:creationId xmlns:a16="http://schemas.microsoft.com/office/drawing/2014/main" id="{EA3E9AC7-C0E9-49E2-AF1E-8737EAD2B5E6}"/>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t="15730"/>
          <a:stretch/>
        </p:blipFill>
        <p:spPr>
          <a:xfrm>
            <a:off x="20" y="1"/>
            <a:ext cx="12191980" cy="6857999"/>
          </a:xfrm>
          <a:prstGeom prst="rect">
            <a:avLst/>
          </a:prstGeom>
        </p:spPr>
      </p:pic>
      <p:sp>
        <p:nvSpPr>
          <p:cNvPr id="2" name="Title 1"/>
          <p:cNvSpPr>
            <a:spLocks noGrp="1"/>
          </p:cNvSpPr>
          <p:nvPr>
            <p:ph type="ctrTitle"/>
          </p:nvPr>
        </p:nvSpPr>
        <p:spPr>
          <a:xfrm>
            <a:off x="1069848" y="1298448"/>
            <a:ext cx="7315200" cy="3255264"/>
          </a:xfrm>
        </p:spPr>
        <p:txBody>
          <a:bodyPr>
            <a:normAutofit/>
          </a:bodyPr>
          <a:lstStyle/>
          <a:p>
            <a:r>
              <a:rPr lang="en-US">
                <a:solidFill>
                  <a:schemeClr val="tx1"/>
                </a:solidFill>
                <a:cs typeface="Calibri Light"/>
              </a:rPr>
              <a:t>FILM CREW APP</a:t>
            </a:r>
            <a:endParaRPr lang="en-US">
              <a:solidFill>
                <a:schemeClr val="tx1"/>
              </a:solidFill>
            </a:endParaRPr>
          </a:p>
        </p:txBody>
      </p:sp>
      <p:sp>
        <p:nvSpPr>
          <p:cNvPr id="3" name="Subtitle 2"/>
          <p:cNvSpPr>
            <a:spLocks noGrp="1"/>
          </p:cNvSpPr>
          <p:nvPr>
            <p:ph type="subTitle" idx="1"/>
          </p:nvPr>
        </p:nvSpPr>
        <p:spPr>
          <a:xfrm>
            <a:off x="1100015" y="4670246"/>
            <a:ext cx="7315200" cy="914400"/>
          </a:xfrm>
        </p:spPr>
        <p:txBody>
          <a:bodyPr>
            <a:normAutofit/>
          </a:bodyPr>
          <a:lstStyle/>
          <a:p>
            <a:r>
              <a:rPr lang="en-US" sz="1200">
                <a:solidFill>
                  <a:schemeClr val="tx1"/>
                </a:solidFill>
                <a:cs typeface="Calibri"/>
              </a:rPr>
              <a:t>Get collabs.</a:t>
            </a:r>
          </a:p>
          <a:p>
            <a:r>
              <a:rPr lang="en-US" sz="1200">
                <a:solidFill>
                  <a:schemeClr val="tx1"/>
                </a:solidFill>
                <a:cs typeface="Calibri"/>
              </a:rPr>
              <a:t>Get experience.</a:t>
            </a:r>
          </a:p>
          <a:p>
            <a:r>
              <a:rPr lang="en-US" sz="1200">
                <a:solidFill>
                  <a:schemeClr val="tx1"/>
                </a:solidFill>
                <a:cs typeface="Calibri"/>
              </a:rPr>
              <a:t>Get hired.</a:t>
            </a:r>
          </a:p>
        </p:txBody>
      </p:sp>
      <p:sp>
        <p:nvSpPr>
          <p:cNvPr id="6" name="TextBox 5">
            <a:extLst>
              <a:ext uri="{FF2B5EF4-FFF2-40B4-BE49-F238E27FC236}">
                <a16:creationId xmlns:a16="http://schemas.microsoft.com/office/drawing/2014/main" id="{AADE8BB7-F922-4538-9599-F30129E57A75}"/>
              </a:ext>
            </a:extLst>
          </p:cNvPr>
          <p:cNvSpPr txBox="1"/>
          <p:nvPr/>
        </p:nvSpPr>
        <p:spPr>
          <a:xfrm>
            <a:off x="9952283" y="6657945"/>
            <a:ext cx="22397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3">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87CA-382E-43A5-9D82-20955FCD3F69}"/>
              </a:ext>
            </a:extLst>
          </p:cNvPr>
          <p:cNvSpPr>
            <a:spLocks noGrp="1"/>
          </p:cNvSpPr>
          <p:nvPr>
            <p:ph type="title"/>
          </p:nvPr>
        </p:nvSpPr>
        <p:spPr/>
        <p:txBody>
          <a:bodyPr/>
          <a:lstStyle/>
          <a:p>
            <a:r>
              <a:rPr lang="en-US"/>
              <a:t>Film Skills and Careers</a:t>
            </a:r>
          </a:p>
        </p:txBody>
      </p:sp>
      <p:sp>
        <p:nvSpPr>
          <p:cNvPr id="3" name="Content Placeholder 2">
            <a:extLst>
              <a:ext uri="{FF2B5EF4-FFF2-40B4-BE49-F238E27FC236}">
                <a16:creationId xmlns:a16="http://schemas.microsoft.com/office/drawing/2014/main" id="{27FB3ECB-4FB3-4FE1-9440-CE0017FD973A}"/>
              </a:ext>
            </a:extLst>
          </p:cNvPr>
          <p:cNvSpPr>
            <a:spLocks noGrp="1"/>
          </p:cNvSpPr>
          <p:nvPr>
            <p:ph idx="1"/>
          </p:nvPr>
        </p:nvSpPr>
        <p:spPr/>
        <p:txBody>
          <a:bodyPr>
            <a:normAutofit fontScale="92500" lnSpcReduction="20000"/>
          </a:bodyPr>
          <a:lstStyle/>
          <a:p>
            <a:r>
              <a:rPr lang="en-US">
                <a:ea typeface="+mn-lt"/>
                <a:cs typeface="+mn-lt"/>
              </a:rPr>
              <a:t>Director</a:t>
            </a:r>
            <a:endParaRPr lang="en-US" dirty="0">
              <a:ea typeface="+mn-lt"/>
              <a:cs typeface="+mn-lt"/>
            </a:endParaRPr>
          </a:p>
          <a:p>
            <a:r>
              <a:rPr lang="en-US">
                <a:ea typeface="+mn-lt"/>
                <a:cs typeface="+mn-lt"/>
              </a:rPr>
              <a:t>Producer</a:t>
            </a:r>
          </a:p>
          <a:p>
            <a:r>
              <a:rPr lang="en-US">
                <a:ea typeface="+mn-lt"/>
                <a:cs typeface="+mn-lt"/>
              </a:rPr>
              <a:t>Actor</a:t>
            </a:r>
            <a:endParaRPr lang="en-US" dirty="0">
              <a:ea typeface="+mn-lt"/>
              <a:cs typeface="+mn-lt"/>
            </a:endParaRPr>
          </a:p>
          <a:p>
            <a:r>
              <a:rPr lang="en-US">
                <a:ea typeface="+mn-lt"/>
                <a:cs typeface="+mn-lt"/>
              </a:rPr>
              <a:t>Lighting</a:t>
            </a:r>
            <a:endParaRPr lang="en-US" dirty="0">
              <a:ea typeface="+mn-lt"/>
              <a:cs typeface="+mn-lt"/>
            </a:endParaRPr>
          </a:p>
          <a:p>
            <a:r>
              <a:rPr lang="en-US">
                <a:ea typeface="+mn-lt"/>
                <a:cs typeface="+mn-lt"/>
              </a:rPr>
              <a:t>Camera Work</a:t>
            </a:r>
            <a:endParaRPr lang="en-US" dirty="0">
              <a:ea typeface="+mn-lt"/>
              <a:cs typeface="+mn-lt"/>
            </a:endParaRPr>
          </a:p>
          <a:p>
            <a:r>
              <a:rPr lang="en-US">
                <a:ea typeface="+mn-lt"/>
                <a:cs typeface="+mn-lt"/>
              </a:rPr>
              <a:t>casting</a:t>
            </a:r>
          </a:p>
          <a:p>
            <a:r>
              <a:rPr lang="en-US">
                <a:ea typeface="+mn-lt"/>
                <a:cs typeface="+mn-lt"/>
              </a:rPr>
              <a:t>stunts</a:t>
            </a:r>
          </a:p>
          <a:p>
            <a:r>
              <a:rPr lang="en-US">
                <a:ea typeface="+mn-lt"/>
                <a:cs typeface="+mn-lt"/>
              </a:rPr>
              <a:t>costume designers</a:t>
            </a:r>
            <a:endParaRPr lang="en-US"/>
          </a:p>
          <a:p>
            <a:r>
              <a:rPr lang="en-US">
                <a:ea typeface="+mn-lt"/>
                <a:cs typeface="+mn-lt"/>
              </a:rPr>
              <a:t>hair stylists</a:t>
            </a:r>
            <a:endParaRPr lang="en-US"/>
          </a:p>
          <a:p>
            <a:r>
              <a:rPr lang="en-US">
                <a:ea typeface="+mn-lt"/>
                <a:cs typeface="+mn-lt"/>
              </a:rPr>
              <a:t>makeup artists</a:t>
            </a:r>
            <a:endParaRPr lang="en-US"/>
          </a:p>
          <a:p>
            <a:r>
              <a:rPr lang="en-US">
                <a:ea typeface="+mn-lt"/>
                <a:cs typeface="+mn-lt"/>
              </a:rPr>
              <a:t>grips</a:t>
            </a:r>
            <a:endParaRPr lang="en-US"/>
          </a:p>
          <a:p>
            <a:r>
              <a:rPr lang="en-US">
                <a:ea typeface="+mn-lt"/>
                <a:cs typeface="+mn-lt"/>
              </a:rPr>
              <a:t>gaffers</a:t>
            </a:r>
            <a:endParaRPr lang="en-US"/>
          </a:p>
          <a:p>
            <a:r>
              <a:rPr lang="en-US">
                <a:ea typeface="+mn-lt"/>
                <a:cs typeface="+mn-lt"/>
              </a:rPr>
              <a:t>best boys</a:t>
            </a:r>
            <a:endParaRPr lang="en-US"/>
          </a:p>
          <a:p>
            <a:r>
              <a:rPr lang="en-US">
                <a:ea typeface="+mn-lt"/>
                <a:cs typeface="+mn-lt"/>
              </a:rPr>
              <a:t>stand-ins</a:t>
            </a:r>
            <a:endParaRPr lang="en-US"/>
          </a:p>
          <a:p>
            <a:endParaRPr lang="en-US"/>
          </a:p>
          <a:p>
            <a:endParaRPr lang="en-US" dirty="0"/>
          </a:p>
        </p:txBody>
      </p:sp>
    </p:spTree>
    <p:extLst>
      <p:ext uri="{BB962C8B-B14F-4D97-AF65-F5344CB8AC3E}">
        <p14:creationId xmlns:p14="http://schemas.microsoft.com/office/powerpoint/2010/main" val="186871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FF5F4E-D7D9-499C-8C0C-1971F43458B3}"/>
              </a:ext>
            </a:extLst>
          </p:cNvPr>
          <p:cNvSpPr/>
          <p:nvPr/>
        </p:nvSpPr>
        <p:spPr>
          <a:xfrm>
            <a:off x="7027606" y="2738283"/>
            <a:ext cx="1696063" cy="10569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Application</a:t>
            </a:r>
            <a:endParaRPr lang="en-US"/>
          </a:p>
        </p:txBody>
      </p:sp>
      <p:sp>
        <p:nvSpPr>
          <p:cNvPr id="3" name="Rectangle 2">
            <a:extLst>
              <a:ext uri="{FF2B5EF4-FFF2-40B4-BE49-F238E27FC236}">
                <a16:creationId xmlns:a16="http://schemas.microsoft.com/office/drawing/2014/main" id="{B35D8567-E2F0-4672-A439-ED39EA468EA4}"/>
              </a:ext>
            </a:extLst>
          </p:cNvPr>
          <p:cNvSpPr/>
          <p:nvPr/>
        </p:nvSpPr>
        <p:spPr>
          <a:xfrm>
            <a:off x="3446513" y="2807415"/>
            <a:ext cx="909483" cy="90948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User</a:t>
            </a:r>
            <a:endParaRPr lang="en-US"/>
          </a:p>
        </p:txBody>
      </p:sp>
      <p:sp>
        <p:nvSpPr>
          <p:cNvPr id="4" name="Diamond 3">
            <a:extLst>
              <a:ext uri="{FF2B5EF4-FFF2-40B4-BE49-F238E27FC236}">
                <a16:creationId xmlns:a16="http://schemas.microsoft.com/office/drawing/2014/main" id="{01E2E327-309A-4B63-A7D6-58EBB8CCCD45}"/>
              </a:ext>
            </a:extLst>
          </p:cNvPr>
          <p:cNvSpPr/>
          <p:nvPr/>
        </p:nvSpPr>
        <p:spPr>
          <a:xfrm>
            <a:off x="5015065" y="2692193"/>
            <a:ext cx="1351934" cy="1216741"/>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Goes to</a:t>
            </a:r>
            <a:endParaRPr lang="en-US"/>
          </a:p>
        </p:txBody>
      </p:sp>
      <p:cxnSp>
        <p:nvCxnSpPr>
          <p:cNvPr id="5" name="Straight Arrow Connector 4">
            <a:extLst>
              <a:ext uri="{FF2B5EF4-FFF2-40B4-BE49-F238E27FC236}">
                <a16:creationId xmlns:a16="http://schemas.microsoft.com/office/drawing/2014/main" id="{2B1B157D-B082-444C-B1F8-4CE4C9374CBC}"/>
              </a:ext>
            </a:extLst>
          </p:cNvPr>
          <p:cNvCxnSpPr/>
          <p:nvPr/>
        </p:nvCxnSpPr>
        <p:spPr>
          <a:xfrm>
            <a:off x="4359069" y="3289811"/>
            <a:ext cx="725129" cy="1229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8122077-A03A-440D-895F-B01615062F24}"/>
              </a:ext>
            </a:extLst>
          </p:cNvPr>
          <p:cNvCxnSpPr>
            <a:cxnSpLocks/>
          </p:cNvCxnSpPr>
          <p:nvPr/>
        </p:nvCxnSpPr>
        <p:spPr>
          <a:xfrm flipV="1">
            <a:off x="6362391" y="3277520"/>
            <a:ext cx="663677" cy="1229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4B618E8-35B3-4AE1-B9E8-B6623C1B445A}"/>
              </a:ext>
            </a:extLst>
          </p:cNvPr>
          <p:cNvCxnSpPr/>
          <p:nvPr/>
        </p:nvCxnSpPr>
        <p:spPr>
          <a:xfrm>
            <a:off x="7851057" y="3795252"/>
            <a:ext cx="12291" cy="115528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71CD6A0-8C6E-4071-858F-1D4EB9B3490A}"/>
              </a:ext>
            </a:extLst>
          </p:cNvPr>
          <p:cNvSpPr/>
          <p:nvPr/>
        </p:nvSpPr>
        <p:spPr>
          <a:xfrm>
            <a:off x="7109029" y="4405157"/>
            <a:ext cx="1487128" cy="90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Reviews</a:t>
            </a:r>
          </a:p>
        </p:txBody>
      </p:sp>
      <p:sp>
        <p:nvSpPr>
          <p:cNvPr id="9" name="Oval 8">
            <a:extLst>
              <a:ext uri="{FF2B5EF4-FFF2-40B4-BE49-F238E27FC236}">
                <a16:creationId xmlns:a16="http://schemas.microsoft.com/office/drawing/2014/main" id="{70654BF1-FF5D-46CF-A195-BEE9AC9A42BE}"/>
              </a:ext>
            </a:extLst>
          </p:cNvPr>
          <p:cNvSpPr/>
          <p:nvPr/>
        </p:nvSpPr>
        <p:spPr>
          <a:xfrm>
            <a:off x="8964866" y="4183930"/>
            <a:ext cx="1450257" cy="872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Social Media</a:t>
            </a:r>
          </a:p>
        </p:txBody>
      </p:sp>
      <p:sp>
        <p:nvSpPr>
          <p:cNvPr id="10" name="Oval 9">
            <a:extLst>
              <a:ext uri="{FF2B5EF4-FFF2-40B4-BE49-F238E27FC236}">
                <a16:creationId xmlns:a16="http://schemas.microsoft.com/office/drawing/2014/main" id="{08B54116-FB9C-4479-9547-FBC3FCF765C6}"/>
              </a:ext>
            </a:extLst>
          </p:cNvPr>
          <p:cNvSpPr/>
          <p:nvPr/>
        </p:nvSpPr>
        <p:spPr>
          <a:xfrm>
            <a:off x="9517932" y="2856577"/>
            <a:ext cx="1450257" cy="958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Chat</a:t>
            </a:r>
          </a:p>
        </p:txBody>
      </p:sp>
      <p:sp>
        <p:nvSpPr>
          <p:cNvPr id="11" name="Oval 10">
            <a:extLst>
              <a:ext uri="{FF2B5EF4-FFF2-40B4-BE49-F238E27FC236}">
                <a16:creationId xmlns:a16="http://schemas.microsoft.com/office/drawing/2014/main" id="{1D109170-9690-49D5-8A7E-13820BDDBC1F}"/>
              </a:ext>
            </a:extLst>
          </p:cNvPr>
          <p:cNvSpPr/>
          <p:nvPr/>
        </p:nvSpPr>
        <p:spPr>
          <a:xfrm>
            <a:off x="8927997" y="1000738"/>
            <a:ext cx="1487128" cy="970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Portfolio</a:t>
            </a:r>
          </a:p>
        </p:txBody>
      </p:sp>
      <p:cxnSp>
        <p:nvCxnSpPr>
          <p:cNvPr id="12" name="Straight Arrow Connector 11">
            <a:extLst>
              <a:ext uri="{FF2B5EF4-FFF2-40B4-BE49-F238E27FC236}">
                <a16:creationId xmlns:a16="http://schemas.microsoft.com/office/drawing/2014/main" id="{D62790DA-A384-43C9-9EA4-747E236CF66C}"/>
              </a:ext>
            </a:extLst>
          </p:cNvPr>
          <p:cNvCxnSpPr>
            <a:cxnSpLocks/>
          </p:cNvCxnSpPr>
          <p:nvPr/>
        </p:nvCxnSpPr>
        <p:spPr>
          <a:xfrm flipH="1">
            <a:off x="8723669" y="1927120"/>
            <a:ext cx="872613" cy="8111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E6ED90-E237-4ED8-8DF0-3DF2C9F53AAB}"/>
              </a:ext>
            </a:extLst>
          </p:cNvPr>
          <p:cNvCxnSpPr>
            <a:cxnSpLocks/>
          </p:cNvCxnSpPr>
          <p:nvPr/>
        </p:nvCxnSpPr>
        <p:spPr>
          <a:xfrm>
            <a:off x="8715900" y="3795831"/>
            <a:ext cx="885483" cy="4050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D21A1D-EB76-4F13-8D4F-86B20F983112}"/>
              </a:ext>
            </a:extLst>
          </p:cNvPr>
          <p:cNvCxnSpPr>
            <a:cxnSpLocks/>
          </p:cNvCxnSpPr>
          <p:nvPr/>
        </p:nvCxnSpPr>
        <p:spPr>
          <a:xfrm>
            <a:off x="8723670" y="3287754"/>
            <a:ext cx="811739" cy="718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434FB2A-9354-4D35-B74D-7EF833F15C92}"/>
              </a:ext>
            </a:extLst>
          </p:cNvPr>
          <p:cNvSpPr txBox="1"/>
          <p:nvPr/>
        </p:nvSpPr>
        <p:spPr>
          <a:xfrm>
            <a:off x="4727473" y="2933083"/>
            <a:ext cx="616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endParaRPr lang="en-US" dirty="0"/>
          </a:p>
        </p:txBody>
      </p:sp>
      <p:sp>
        <p:nvSpPr>
          <p:cNvPr id="16" name="TextBox 15">
            <a:extLst>
              <a:ext uri="{FF2B5EF4-FFF2-40B4-BE49-F238E27FC236}">
                <a16:creationId xmlns:a16="http://schemas.microsoft.com/office/drawing/2014/main" id="{9D72DD5D-F966-43CC-83D3-05DDE4F4D7BA}"/>
              </a:ext>
            </a:extLst>
          </p:cNvPr>
          <p:cNvSpPr txBox="1"/>
          <p:nvPr/>
        </p:nvSpPr>
        <p:spPr>
          <a:xfrm>
            <a:off x="6296024" y="2928476"/>
            <a:ext cx="3711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cxnSp>
        <p:nvCxnSpPr>
          <p:cNvPr id="17" name="Straight Arrow Connector 16">
            <a:extLst>
              <a:ext uri="{FF2B5EF4-FFF2-40B4-BE49-F238E27FC236}">
                <a16:creationId xmlns:a16="http://schemas.microsoft.com/office/drawing/2014/main" id="{86BEA798-16D7-43A3-A8B4-6D20C4200995}"/>
              </a:ext>
            </a:extLst>
          </p:cNvPr>
          <p:cNvCxnSpPr/>
          <p:nvPr/>
        </p:nvCxnSpPr>
        <p:spPr>
          <a:xfrm>
            <a:off x="3893573" y="2050023"/>
            <a:ext cx="12290" cy="7620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05A02C-63B7-45BF-8EC9-1E120C95F83E}"/>
              </a:ext>
            </a:extLst>
          </p:cNvPr>
          <p:cNvCxnSpPr>
            <a:cxnSpLocks/>
          </p:cNvCxnSpPr>
          <p:nvPr/>
        </p:nvCxnSpPr>
        <p:spPr>
          <a:xfrm>
            <a:off x="3893572" y="3721506"/>
            <a:ext cx="12290" cy="7620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D6A5230-C406-4443-8C21-31CA010BE0C6}"/>
              </a:ext>
            </a:extLst>
          </p:cNvPr>
          <p:cNvCxnSpPr>
            <a:cxnSpLocks/>
          </p:cNvCxnSpPr>
          <p:nvPr/>
        </p:nvCxnSpPr>
        <p:spPr>
          <a:xfrm flipV="1">
            <a:off x="2873475" y="3291345"/>
            <a:ext cx="577644" cy="1229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AC4A1AA-C8F9-4E08-BC89-AB36AD1B7F43}"/>
              </a:ext>
            </a:extLst>
          </p:cNvPr>
          <p:cNvSpPr/>
          <p:nvPr/>
        </p:nvSpPr>
        <p:spPr>
          <a:xfrm>
            <a:off x="3200706" y="1135931"/>
            <a:ext cx="1388805" cy="90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Skills Needed</a:t>
            </a:r>
            <a:endParaRPr lang="en-US" dirty="0"/>
          </a:p>
        </p:txBody>
      </p:sp>
      <p:sp>
        <p:nvSpPr>
          <p:cNvPr id="21" name="Oval 20">
            <a:extLst>
              <a:ext uri="{FF2B5EF4-FFF2-40B4-BE49-F238E27FC236}">
                <a16:creationId xmlns:a16="http://schemas.microsoft.com/office/drawing/2014/main" id="{6A7B5171-6C90-4D83-A685-E31B53749040}"/>
              </a:ext>
            </a:extLst>
          </p:cNvPr>
          <p:cNvSpPr/>
          <p:nvPr/>
        </p:nvSpPr>
        <p:spPr>
          <a:xfrm>
            <a:off x="3245258" y="4400548"/>
            <a:ext cx="1339643" cy="90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Skills Offered</a:t>
            </a:r>
          </a:p>
        </p:txBody>
      </p:sp>
      <p:sp>
        <p:nvSpPr>
          <p:cNvPr id="22" name="Oval 21">
            <a:extLst>
              <a:ext uri="{FF2B5EF4-FFF2-40B4-BE49-F238E27FC236}">
                <a16:creationId xmlns:a16="http://schemas.microsoft.com/office/drawing/2014/main" id="{6AF3EC73-E304-4096-A78F-E74BB7098145}"/>
              </a:ext>
            </a:extLst>
          </p:cNvPr>
          <p:cNvSpPr/>
          <p:nvPr/>
        </p:nvSpPr>
        <p:spPr>
          <a:xfrm>
            <a:off x="1052974" y="2871939"/>
            <a:ext cx="1855836" cy="92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Identifying Informatio</a:t>
            </a:r>
            <a:r>
              <a:rPr lang="en-US" dirty="0"/>
              <a:t>n</a:t>
            </a:r>
            <a:endParaRPr lang="en-US"/>
          </a:p>
        </p:txBody>
      </p:sp>
      <p:cxnSp>
        <p:nvCxnSpPr>
          <p:cNvPr id="23" name="Straight Arrow Connector 22">
            <a:extLst>
              <a:ext uri="{FF2B5EF4-FFF2-40B4-BE49-F238E27FC236}">
                <a16:creationId xmlns:a16="http://schemas.microsoft.com/office/drawing/2014/main" id="{EFD19A82-B1E0-4152-82BF-AFE5DF5AE46E}"/>
              </a:ext>
            </a:extLst>
          </p:cNvPr>
          <p:cNvCxnSpPr/>
          <p:nvPr/>
        </p:nvCxnSpPr>
        <p:spPr>
          <a:xfrm flipH="1">
            <a:off x="7851057" y="2050026"/>
            <a:ext cx="12291" cy="68825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ABAC840-9C05-4C0B-A36D-B9E0B2B473A0}"/>
              </a:ext>
            </a:extLst>
          </p:cNvPr>
          <p:cNvSpPr/>
          <p:nvPr/>
        </p:nvSpPr>
        <p:spPr>
          <a:xfrm>
            <a:off x="6973835" y="1135931"/>
            <a:ext cx="1892708" cy="90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Junior Mentorship Program</a:t>
            </a:r>
          </a:p>
        </p:txBody>
      </p:sp>
    </p:spTree>
    <p:extLst>
      <p:ext uri="{BB962C8B-B14F-4D97-AF65-F5344CB8AC3E}">
        <p14:creationId xmlns:p14="http://schemas.microsoft.com/office/powerpoint/2010/main" val="1423492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C8B36-43A2-4956-8ECE-CD9E3EEC6267}"/>
              </a:ext>
            </a:extLst>
          </p:cNvPr>
          <p:cNvSpPr txBox="1"/>
          <p:nvPr/>
        </p:nvSpPr>
        <p:spPr>
          <a:xfrm>
            <a:off x="5498690" y="29914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embo"/>
              </a:rPr>
              <a:t>Thank you!</a:t>
            </a:r>
          </a:p>
        </p:txBody>
      </p:sp>
    </p:spTree>
    <p:extLst>
      <p:ext uri="{BB962C8B-B14F-4D97-AF65-F5344CB8AC3E}">
        <p14:creationId xmlns:p14="http://schemas.microsoft.com/office/powerpoint/2010/main" val="128104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8A81A9-A442-4FB4-A3AC-254A64023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379D16-E9B5-4217-96FC-4444572AA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2B796-0C25-48D3-9C8D-2CFC90D3EF18}"/>
              </a:ext>
            </a:extLst>
          </p:cNvPr>
          <p:cNvSpPr>
            <a:spLocks noGrp="1"/>
          </p:cNvSpPr>
          <p:nvPr>
            <p:ph type="title"/>
          </p:nvPr>
        </p:nvSpPr>
        <p:spPr>
          <a:xfrm>
            <a:off x="8895775" y="1123837"/>
            <a:ext cx="2947482" cy="4601183"/>
          </a:xfrm>
        </p:spPr>
        <p:txBody>
          <a:bodyPr>
            <a:normAutofit/>
          </a:bodyPr>
          <a:lstStyle/>
          <a:p>
            <a:r>
              <a:rPr lang="en-US" dirty="0">
                <a:latin typeface="Bembo"/>
                <a:cs typeface="Calibri Light"/>
              </a:rPr>
              <a:t>About Me</a:t>
            </a:r>
            <a:endParaRPr lang="en-US">
              <a:latin typeface="Bembo"/>
              <a:cs typeface="Calibri Light"/>
            </a:endParaRPr>
          </a:p>
        </p:txBody>
      </p:sp>
      <p:sp>
        <p:nvSpPr>
          <p:cNvPr id="14" name="Rectangle 13">
            <a:extLst>
              <a:ext uri="{FF2B5EF4-FFF2-40B4-BE49-F238E27FC236}">
                <a16:creationId xmlns:a16="http://schemas.microsoft.com/office/drawing/2014/main" id="{CD6054B7-5AC5-49DB-A3ED-354175FA8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5216FB63-1FC7-4BC8-A3BB-1D3106C38F82}"/>
              </a:ext>
            </a:extLst>
          </p:cNvPr>
          <p:cNvGraphicFramePr>
            <a:graphicFrameLocks noGrp="1"/>
          </p:cNvGraphicFramePr>
          <p:nvPr>
            <p:ph idx="1"/>
            <p:extLst>
              <p:ext uri="{D42A27DB-BD31-4B8C-83A1-F6EECF244321}">
                <p14:modId xmlns:p14="http://schemas.microsoft.com/office/powerpoint/2010/main" val="4231281962"/>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9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EFDF95-FF8F-40D7-B492-4B937A5F4082}"/>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latin typeface="Bembo"/>
                <a:cs typeface="Calibri Light"/>
              </a:rPr>
              <a:t>The Application</a:t>
            </a:r>
            <a:r>
              <a:rPr lang="en-US">
                <a:solidFill>
                  <a:schemeClr val="tx1">
                    <a:lumMod val="85000"/>
                    <a:lumOff val="15000"/>
                  </a:schemeClr>
                </a:solidFill>
                <a:cs typeface="Calibri Light"/>
              </a:rPr>
              <a:t> </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01E495-C82A-4BAE-819B-51835D19FAF6}"/>
              </a:ext>
            </a:extLst>
          </p:cNvPr>
          <p:cNvSpPr>
            <a:spLocks noGrp="1"/>
          </p:cNvSpPr>
          <p:nvPr>
            <p:ph idx="1"/>
          </p:nvPr>
        </p:nvSpPr>
        <p:spPr>
          <a:xfrm>
            <a:off x="5289229" y="864108"/>
            <a:ext cx="5910677" cy="5120640"/>
          </a:xfrm>
        </p:spPr>
        <p:txBody>
          <a:bodyPr vert="horz" lIns="91440" tIns="45720" rIns="91440" bIns="45720" rtlCol="0">
            <a:normAutofit/>
          </a:bodyPr>
          <a:lstStyle/>
          <a:p>
            <a:pPr marL="0" indent="0">
              <a:buNone/>
            </a:pPr>
            <a:r>
              <a:rPr lang="en-US">
                <a:latin typeface="Bembo"/>
                <a:ea typeface="Verdana"/>
                <a:cs typeface="Calibri"/>
              </a:rPr>
              <a:t>A collaborative social media platform where creatives build networks, partnerships, and the experience needed to start their paying careers in the film and TV industries.</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17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2" name="Picture 2" descr="A picture containing person, indoor&#10;&#10;Description generated with very high confidence">
            <a:extLst>
              <a:ext uri="{FF2B5EF4-FFF2-40B4-BE49-F238E27FC236}">
                <a16:creationId xmlns:a16="http://schemas.microsoft.com/office/drawing/2014/main" id="{401028AC-32BD-4692-94FB-8BE5D9968B1F}"/>
              </a:ext>
            </a:extLst>
          </p:cNvPr>
          <p:cNvPicPr>
            <a:picLocks noChangeAspect="1"/>
          </p:cNvPicPr>
          <p:nvPr/>
        </p:nvPicPr>
        <p:blipFill rotWithShape="1">
          <a:blip r:embed="rId2"/>
          <a:srcRect r="1" b="8047"/>
          <a:stretch/>
        </p:blipFill>
        <p:spPr>
          <a:xfrm rot="21480000">
            <a:off x="1137837" y="1003258"/>
            <a:ext cx="9916327" cy="4764396"/>
          </a:xfrm>
          <a:prstGeom prst="rect">
            <a:avLst/>
          </a:prstGeom>
        </p:spPr>
      </p:pic>
    </p:spTree>
    <p:extLst>
      <p:ext uri="{BB962C8B-B14F-4D97-AF65-F5344CB8AC3E}">
        <p14:creationId xmlns:p14="http://schemas.microsoft.com/office/powerpoint/2010/main" val="178007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B6FE-818F-4E77-9872-2A7E008F0797}"/>
              </a:ext>
            </a:extLst>
          </p:cNvPr>
          <p:cNvSpPr>
            <a:spLocks noGrp="1"/>
          </p:cNvSpPr>
          <p:nvPr>
            <p:ph type="title"/>
          </p:nvPr>
        </p:nvSpPr>
        <p:spPr/>
        <p:txBody>
          <a:bodyPr>
            <a:normAutofit/>
          </a:bodyPr>
          <a:lstStyle/>
          <a:p>
            <a:r>
              <a:rPr lang="en-US" dirty="0">
                <a:cs typeface="Calibri Light"/>
              </a:rPr>
              <a:t>The Bad</a:t>
            </a:r>
            <a:endParaRPr lang="en-US" dirty="0"/>
          </a:p>
        </p:txBody>
      </p:sp>
      <p:graphicFrame>
        <p:nvGraphicFramePr>
          <p:cNvPr id="5" name="Content Placeholder 2">
            <a:extLst>
              <a:ext uri="{FF2B5EF4-FFF2-40B4-BE49-F238E27FC236}">
                <a16:creationId xmlns:a16="http://schemas.microsoft.com/office/drawing/2014/main" id="{22A3A0DE-1154-4520-90C0-FBD589BCCE8C}"/>
              </a:ext>
            </a:extLst>
          </p:cNvPr>
          <p:cNvGraphicFramePr>
            <a:graphicFrameLocks noGrp="1"/>
          </p:cNvGraphicFramePr>
          <p:nvPr>
            <p:ph idx="1"/>
            <p:extLst>
              <p:ext uri="{D42A27DB-BD31-4B8C-83A1-F6EECF244321}">
                <p14:modId xmlns:p14="http://schemas.microsoft.com/office/powerpoint/2010/main" val="423574556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44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E436-4221-4C7A-9948-60FE524A96AB}"/>
              </a:ext>
            </a:extLst>
          </p:cNvPr>
          <p:cNvSpPr>
            <a:spLocks noGrp="1"/>
          </p:cNvSpPr>
          <p:nvPr>
            <p:ph type="title"/>
          </p:nvPr>
        </p:nvSpPr>
        <p:spPr>
          <a:xfrm>
            <a:off x="252919" y="1123837"/>
            <a:ext cx="2947482" cy="4601183"/>
          </a:xfrm>
        </p:spPr>
        <p:txBody>
          <a:bodyPr>
            <a:normAutofit/>
          </a:bodyPr>
          <a:lstStyle/>
          <a:p>
            <a:r>
              <a:rPr lang="en-US" dirty="0">
                <a:cs typeface="Calibri Light"/>
              </a:rPr>
              <a:t>The Good</a:t>
            </a:r>
            <a:endParaRPr lang="en-US" dirty="0"/>
          </a:p>
        </p:txBody>
      </p:sp>
      <p:graphicFrame>
        <p:nvGraphicFramePr>
          <p:cNvPr id="7" name="Content Placeholder 2">
            <a:extLst>
              <a:ext uri="{FF2B5EF4-FFF2-40B4-BE49-F238E27FC236}">
                <a16:creationId xmlns:a16="http://schemas.microsoft.com/office/drawing/2014/main" id="{B99312D6-4E7C-4295-8FE6-79BE2C2B7754}"/>
              </a:ext>
            </a:extLst>
          </p:cNvPr>
          <p:cNvGraphicFramePr>
            <a:graphicFrameLocks noGrp="1"/>
          </p:cNvGraphicFramePr>
          <p:nvPr>
            <p:ph idx="1"/>
            <p:extLst>
              <p:ext uri="{D42A27DB-BD31-4B8C-83A1-F6EECF244321}">
                <p14:modId xmlns:p14="http://schemas.microsoft.com/office/powerpoint/2010/main" val="129194467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793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35C9-9354-4F65-8217-A9D7134E5918}"/>
              </a:ext>
            </a:extLst>
          </p:cNvPr>
          <p:cNvSpPr>
            <a:spLocks noGrp="1"/>
          </p:cNvSpPr>
          <p:nvPr>
            <p:ph type="title"/>
          </p:nvPr>
        </p:nvSpPr>
        <p:spPr/>
        <p:txBody>
          <a:bodyPr/>
          <a:lstStyle/>
          <a:p>
            <a:r>
              <a:rPr lang="en-US"/>
              <a:t>The Ugly</a:t>
            </a:r>
          </a:p>
        </p:txBody>
      </p:sp>
      <p:pic>
        <p:nvPicPr>
          <p:cNvPr id="4" name="Picture 4" descr="A screen shot of different people&#10;&#10;Description generated with very high confidence">
            <a:extLst>
              <a:ext uri="{FF2B5EF4-FFF2-40B4-BE49-F238E27FC236}">
                <a16:creationId xmlns:a16="http://schemas.microsoft.com/office/drawing/2014/main" id="{3294E4B0-C10D-4794-800F-F7DABE348B60}"/>
              </a:ext>
            </a:extLst>
          </p:cNvPr>
          <p:cNvPicPr>
            <a:picLocks noGrp="1" noChangeAspect="1"/>
          </p:cNvPicPr>
          <p:nvPr>
            <p:ph idx="1"/>
          </p:nvPr>
        </p:nvPicPr>
        <p:blipFill>
          <a:blip r:embed="rId2"/>
          <a:stretch>
            <a:fillRect/>
          </a:stretch>
        </p:blipFill>
        <p:spPr>
          <a:xfrm>
            <a:off x="4342390" y="864108"/>
            <a:ext cx="6368955" cy="5120640"/>
          </a:xfrm>
          <a:prstGeom prst="rect">
            <a:avLst/>
          </a:prstGeom>
        </p:spPr>
      </p:pic>
    </p:spTree>
    <p:extLst>
      <p:ext uri="{BB962C8B-B14F-4D97-AF65-F5344CB8AC3E}">
        <p14:creationId xmlns:p14="http://schemas.microsoft.com/office/powerpoint/2010/main" val="382859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person&#10;&#10;Description generated with high confidence">
            <a:extLst>
              <a:ext uri="{FF2B5EF4-FFF2-40B4-BE49-F238E27FC236}">
                <a16:creationId xmlns:a16="http://schemas.microsoft.com/office/drawing/2014/main" id="{0AA4DC4E-3732-455B-A64D-0C7C5F1820D8}"/>
              </a:ext>
            </a:extLst>
          </p:cNvPr>
          <p:cNvPicPr>
            <a:picLocks noChangeAspect="1"/>
          </p:cNvPicPr>
          <p:nvPr/>
        </p:nvPicPr>
        <p:blipFill rotWithShape="1">
          <a:blip r:embed="rId2"/>
          <a:srcRect r="1" b="2227"/>
          <a:stretch/>
        </p:blipFill>
        <p:spPr>
          <a:xfrm>
            <a:off x="643467" y="643467"/>
            <a:ext cx="10905066" cy="5571066"/>
          </a:xfrm>
          <a:prstGeom prst="rect">
            <a:avLst/>
          </a:prstGeom>
        </p:spPr>
      </p:pic>
    </p:spTree>
    <p:extLst>
      <p:ext uri="{BB962C8B-B14F-4D97-AF65-F5344CB8AC3E}">
        <p14:creationId xmlns:p14="http://schemas.microsoft.com/office/powerpoint/2010/main" val="281722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8FDAC42E-BF0D-4839-97E1-4C20C17CF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4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generated with very high confidence">
            <a:extLst>
              <a:ext uri="{FF2B5EF4-FFF2-40B4-BE49-F238E27FC236}">
                <a16:creationId xmlns:a16="http://schemas.microsoft.com/office/drawing/2014/main" id="{F1C3B0CA-D5E7-40CF-888D-A3E7B8A92E85}"/>
              </a:ext>
            </a:extLst>
          </p:cNvPr>
          <p:cNvPicPr>
            <a:picLocks noChangeAspect="1"/>
          </p:cNvPicPr>
          <p:nvPr/>
        </p:nvPicPr>
        <p:blipFill rotWithShape="1">
          <a:blip r:embed="rId2"/>
          <a:srcRect r="12893"/>
          <a:stretch/>
        </p:blipFill>
        <p:spPr>
          <a:xfrm>
            <a:off x="643467" y="643467"/>
            <a:ext cx="10905066" cy="5571066"/>
          </a:xfrm>
          <a:prstGeom prst="rect">
            <a:avLst/>
          </a:prstGeom>
        </p:spPr>
      </p:pic>
      <p:sp>
        <p:nvSpPr>
          <p:cNvPr id="11" name="Rectangle 8">
            <a:extLst>
              <a:ext uri="{FF2B5EF4-FFF2-40B4-BE49-F238E27FC236}">
                <a16:creationId xmlns:a16="http://schemas.microsoft.com/office/drawing/2014/main" id="{81635E03-D54F-455F-A5AF-685FFBF3B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073833"/>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Frame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Frame</vt:lpstr>
      <vt:lpstr>FILM CREW APP</vt:lpstr>
      <vt:lpstr>About Me</vt:lpstr>
      <vt:lpstr>The Application </vt:lpstr>
      <vt:lpstr>PowerPoint Presentation</vt:lpstr>
      <vt:lpstr>The Bad</vt:lpstr>
      <vt:lpstr>The Good</vt:lpstr>
      <vt:lpstr>The Ugly</vt:lpstr>
      <vt:lpstr>PowerPoint Presentation</vt:lpstr>
      <vt:lpstr>PowerPoint Presentation</vt:lpstr>
      <vt:lpstr>Film Skills and Careers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754</cp:revision>
  <dcterms:created xsi:type="dcterms:W3CDTF">2013-07-15T20:26:40Z</dcterms:created>
  <dcterms:modified xsi:type="dcterms:W3CDTF">2019-07-22T10:16:03Z</dcterms:modified>
</cp:coreProperties>
</file>