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3a046d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3a046d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3a046df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3a046df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3a046df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3a046df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d3a046d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d3a046d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3a046df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3a046df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3a046df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3a046df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3a046df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3a046df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3a046df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3a046df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3a046df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3a046df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3a046df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3a046df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3a046df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3a046df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29175" y="2327925"/>
            <a:ext cx="3584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CS380</a:t>
            </a: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1800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</a:t>
            </a: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Research Project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06250" y="883325"/>
            <a:ext cx="56937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entury Gothic"/>
                <a:ea typeface="Century Gothic"/>
                <a:cs typeface="Century Gothic"/>
                <a:sym typeface="Century Gothic"/>
              </a:rPr>
              <a:t>NAV MESH </a:t>
            </a:r>
            <a:r>
              <a:rPr b="1" lang="en" sz="4800">
                <a:latin typeface="Century Gothic"/>
                <a:ea typeface="Century Gothic"/>
                <a:cs typeface="Century Gothic"/>
                <a:sym typeface="Century Gothic"/>
              </a:rPr>
              <a:t>GENERATION</a:t>
            </a:r>
            <a:endParaRPr b="1" sz="4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2125" y="457472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Haziq Hamsyari</a:t>
            </a:r>
            <a:r>
              <a:rPr lang="en">
                <a:solidFill>
                  <a:srgbClr val="9FC5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CC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Brennan Chng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CC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Wong Kei Ken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478600" y="2571750"/>
            <a:ext cx="4272300" cy="0"/>
          </a:xfrm>
          <a:prstGeom prst="straightConnector1">
            <a:avLst/>
          </a:prstGeom>
          <a:noFill/>
          <a:ln cap="flat" cmpd="sng" w="381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25" y="204651"/>
            <a:ext cx="1574376" cy="3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449500" y="2152650"/>
            <a:ext cx="1749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7/15/2019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-370050" y="857175"/>
            <a:ext cx="10331400" cy="3091200"/>
          </a:xfrm>
          <a:prstGeom prst="rect">
            <a:avLst/>
          </a:prstGeom>
          <a:solidFill>
            <a:srgbClr val="3C4844">
              <a:alpha val="4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2"/>
          <p:cNvCxnSpPr/>
          <p:nvPr/>
        </p:nvCxnSpPr>
        <p:spPr>
          <a:xfrm>
            <a:off x="3563300" y="1174425"/>
            <a:ext cx="0" cy="2409000"/>
          </a:xfrm>
          <a:prstGeom prst="straightConnector1">
            <a:avLst/>
          </a:prstGeom>
          <a:noFill/>
          <a:ln cap="flat" cmpd="sng" w="381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0" y="777087"/>
            <a:ext cx="3203700" cy="32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3909050" y="1303063"/>
            <a:ext cx="51864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Able to generate nav mesh for any model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0E0E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-370050" y="857175"/>
            <a:ext cx="10331400" cy="3091200"/>
          </a:xfrm>
          <a:prstGeom prst="rect">
            <a:avLst/>
          </a:prstGeom>
          <a:solidFill>
            <a:srgbClr val="3C4844">
              <a:alpha val="4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5" y="1264514"/>
            <a:ext cx="2544325" cy="2228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3"/>
          <p:cNvCxnSpPr/>
          <p:nvPr/>
        </p:nvCxnSpPr>
        <p:spPr>
          <a:xfrm>
            <a:off x="3563300" y="1174425"/>
            <a:ext cx="0" cy="2409000"/>
          </a:xfrm>
          <a:prstGeom prst="straightConnector1">
            <a:avLst/>
          </a:prstGeom>
          <a:noFill/>
          <a:ln cap="flat" cmpd="sng" w="381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3"/>
          <p:cNvSpPr txBox="1"/>
          <p:nvPr/>
        </p:nvSpPr>
        <p:spPr>
          <a:xfrm>
            <a:off x="4183400" y="1264525"/>
            <a:ext cx="475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Triangulation algorithm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linking with separate nav mesh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Generation algorithm is not optimized for high-poly mesh</a:t>
            </a:r>
            <a:endParaRPr sz="18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148700" y="1615900"/>
            <a:ext cx="25719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 &amp; ANSWER</a:t>
            </a:r>
            <a:endParaRPr sz="30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25" y="204651"/>
            <a:ext cx="1574376" cy="3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382125" y="457472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Haziq Hamsyari</a:t>
            </a:r>
            <a:r>
              <a:rPr lang="en">
                <a:solidFill>
                  <a:srgbClr val="9FC5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CC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Brennan Chng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CC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>
                <a:solidFill>
                  <a:srgbClr val="EFEF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Wong Kei Ken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234425" y="368575"/>
            <a:ext cx="55122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of our navMesh algorithm</a:t>
            </a:r>
            <a:endParaRPr sz="2400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148700" y="1615900"/>
            <a:ext cx="51864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0E0E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support </a:t>
            </a:r>
            <a:r>
              <a:rPr lang="en" sz="3000">
                <a:solidFill>
                  <a:srgbClr val="D0E0E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meshes of any kind of shape to allow level designers to test out </a:t>
            </a:r>
            <a:r>
              <a:rPr lang="en" sz="3000">
                <a:solidFill>
                  <a:srgbClr val="D0E0E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unorthodox</a:t>
            </a:r>
            <a:r>
              <a:rPr lang="en" sz="3000">
                <a:solidFill>
                  <a:srgbClr val="D0E0E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shapes</a:t>
            </a:r>
            <a:endParaRPr sz="3000">
              <a:solidFill>
                <a:srgbClr val="D0E0E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62800" y="525125"/>
            <a:ext cx="3967826" cy="396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557213"/>
            <a:ext cx="714375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741800" y="4346225"/>
            <a:ext cx="4270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How we did it?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002975" y="1950925"/>
            <a:ext cx="55980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all vertices within any obstacles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key vertices necessary to surround obstacles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up triangles with same outward normal into polygons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redundant vertices within each polygon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Triangulate remaining vertices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226625" y="-720075"/>
            <a:ext cx="8821200" cy="5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FFD966"/>
                </a:solidFill>
              </a:rPr>
              <a:t>1</a:t>
            </a:r>
            <a:endParaRPr sz="400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002975" y="1950925"/>
            <a:ext cx="55980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all vertices within any obstacles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key vertices necessary to surround obstacles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up triangles with same outward normal into polygons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redundant vertices within each polygon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Triangulate remaining vertices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7226625" y="-720075"/>
            <a:ext cx="8821200" cy="5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FFD966"/>
                </a:solidFill>
              </a:rPr>
              <a:t>2</a:t>
            </a:r>
            <a:endParaRPr sz="400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002975" y="1950925"/>
            <a:ext cx="55980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all vertices within any obstacles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key vertices necessary to surround obstacles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up triangles with same outward normal into polygons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redundant vertices within each polygon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Triangulate remaining vertices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7226625" y="-720075"/>
            <a:ext cx="8821200" cy="5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FFD966"/>
                </a:solidFill>
              </a:rPr>
              <a:t>3</a:t>
            </a:r>
            <a:endParaRPr sz="400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002975" y="1950925"/>
            <a:ext cx="55980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all vertices within any obstacles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key vertices necessary to surround obstacles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up triangles with same outward normal into polygons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redundant vertices within each polygon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Triangulate remaining vertices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7226625" y="-720075"/>
            <a:ext cx="8821200" cy="5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FFD966"/>
                </a:solidFill>
              </a:rPr>
              <a:t>4</a:t>
            </a:r>
            <a:endParaRPr sz="400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814375" y="2734625"/>
            <a:ext cx="27603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Triangulate remaining vertices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226625" y="-720075"/>
            <a:ext cx="8821200" cy="5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FFD966"/>
                </a:solidFill>
              </a:rPr>
              <a:t>5</a:t>
            </a:r>
            <a:endParaRPr sz="40000">
              <a:solidFill>
                <a:srgbClr val="FFD966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62634" cy="244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4300"/>
            <a:ext cx="9220224" cy="52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