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3a046d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3a046d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3a046df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3a046df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3a046df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3a046df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d3a046df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d3a046df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3a046df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3a046df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3a046df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3a046df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3a046df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3a046df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3a046df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3a046df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3a046df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3a046df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3a046df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3a046df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3a046df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3a046df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29175" y="2327925"/>
            <a:ext cx="35844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CS380 </a:t>
            </a:r>
            <a:r>
              <a:rPr lang="en" sz="1800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Research Project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06250" y="883325"/>
            <a:ext cx="56937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Century Gothic"/>
                <a:ea typeface="Century Gothic"/>
                <a:cs typeface="Century Gothic"/>
                <a:sym typeface="Century Gothic"/>
              </a:rPr>
              <a:t>NAV MESH GENERATION</a:t>
            </a:r>
            <a:endParaRPr sz="4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2125" y="457472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Haziq Hamsyari</a:t>
            </a:r>
            <a:r>
              <a:rPr lang="en">
                <a:solidFill>
                  <a:srgbClr val="9FC5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CC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Brennan Chng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CC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Wong Kei Ken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478600" y="2571750"/>
            <a:ext cx="4272300" cy="0"/>
          </a:xfrm>
          <a:prstGeom prst="straightConnector1">
            <a:avLst/>
          </a:prstGeom>
          <a:noFill/>
          <a:ln w="38100" cap="flat" cmpd="sng">
            <a:solidFill>
              <a:srgbClr val="D0E0E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25" y="204651"/>
            <a:ext cx="1574376" cy="3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449500" y="2152650"/>
            <a:ext cx="17496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7/15/2019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-370050" y="857175"/>
            <a:ext cx="10331400" cy="3091200"/>
          </a:xfrm>
          <a:prstGeom prst="rect">
            <a:avLst/>
          </a:prstGeom>
          <a:solidFill>
            <a:srgbClr val="3C4844">
              <a:alpha val="4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22"/>
          <p:cNvCxnSpPr/>
          <p:nvPr/>
        </p:nvCxnSpPr>
        <p:spPr>
          <a:xfrm>
            <a:off x="3563300" y="1174425"/>
            <a:ext cx="0" cy="2409000"/>
          </a:xfrm>
          <a:prstGeom prst="straightConnector1">
            <a:avLst/>
          </a:prstGeom>
          <a:noFill/>
          <a:ln w="38100" cap="flat" cmpd="sng">
            <a:solidFill>
              <a:srgbClr val="D0E0E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0" y="777087"/>
            <a:ext cx="3203700" cy="3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909050" y="1303063"/>
            <a:ext cx="5186400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Able to generate nav mesh for any model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0E0E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-370050" y="857175"/>
            <a:ext cx="10331400" cy="3091200"/>
          </a:xfrm>
          <a:prstGeom prst="rect">
            <a:avLst/>
          </a:prstGeom>
          <a:solidFill>
            <a:srgbClr val="3C4844">
              <a:alpha val="4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5" y="1264514"/>
            <a:ext cx="2544325" cy="2228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3"/>
          <p:cNvCxnSpPr/>
          <p:nvPr/>
        </p:nvCxnSpPr>
        <p:spPr>
          <a:xfrm>
            <a:off x="3563300" y="1174425"/>
            <a:ext cx="0" cy="2409000"/>
          </a:xfrm>
          <a:prstGeom prst="straightConnector1">
            <a:avLst/>
          </a:prstGeom>
          <a:noFill/>
          <a:ln w="38100" cap="flat" cmpd="sng">
            <a:solidFill>
              <a:srgbClr val="D0E0E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23"/>
          <p:cNvSpPr txBox="1"/>
          <p:nvPr/>
        </p:nvSpPr>
        <p:spPr>
          <a:xfrm>
            <a:off x="4183400" y="1264525"/>
            <a:ext cx="4757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Triangulation algorithm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linking with separate nav mesh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Generation algorithm is not optimized for high-poly mesh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148700" y="1615900"/>
            <a:ext cx="25719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 &amp; ANSWER</a:t>
            </a:r>
            <a:endParaRPr sz="30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25" y="204651"/>
            <a:ext cx="1574376" cy="3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82125" y="457472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Haziq Hamsyari</a:t>
            </a:r>
            <a:r>
              <a:rPr lang="en">
                <a:solidFill>
                  <a:srgbClr val="9FC5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CC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Brennan Chng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CC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Wong Kei Ken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234425" y="368575"/>
            <a:ext cx="55122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of our navMesh algorithm</a:t>
            </a:r>
            <a:endParaRPr sz="2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148700" y="1615900"/>
            <a:ext cx="5186400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0E0E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support meshes of any kind of shape to allow level designers to test out unorthodox shapes</a:t>
            </a:r>
            <a:endParaRPr sz="3000">
              <a:solidFill>
                <a:srgbClr val="D0E0E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62800" y="525125"/>
            <a:ext cx="3967826" cy="39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1000125" y="557213"/>
            <a:ext cx="7143750" cy="40290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741800" y="4346225"/>
            <a:ext cx="42705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How we did it?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002975" y="1950925"/>
            <a:ext cx="55980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all vertices within any obstacles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key vertices necessary to surround obstacles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up triangles with same outward normal into polygons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redundant vertices within each polygon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1</a:t>
            </a:r>
            <a:endParaRPr sz="40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002975" y="1950925"/>
            <a:ext cx="55980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all vertices within any obstacles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key vertices necessary to surround obstacles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up triangles with same outward normal into polygons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redundant vertices within each polygon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2</a:t>
            </a:r>
            <a:endParaRPr sz="40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002975" y="1950925"/>
            <a:ext cx="55980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all vertices within any obstacles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key vertices necessary to surround obstacles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up triangles with same outward normal into polygons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redundant vertices within each polygon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3</a:t>
            </a:r>
            <a:endParaRPr sz="40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002975" y="1950925"/>
            <a:ext cx="55980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all vertices within any obstacles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key vertices necessary to surround obstacles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up triangles with same outward normal into polygons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redundant vertices within each polygon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4</a:t>
            </a:r>
            <a:endParaRPr sz="40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814375" y="2734625"/>
            <a:ext cx="27603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5</a:t>
            </a:r>
            <a:endParaRPr sz="40000">
              <a:solidFill>
                <a:srgbClr val="FFD966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376246" y="152400"/>
            <a:ext cx="2814942" cy="24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7550" y="-34300"/>
            <a:ext cx="9205124" cy="52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213</Words>
  <Application>Microsoft Office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</dc:creator>
  <cp:lastModifiedBy>Wong Kei Ken Wong</cp:lastModifiedBy>
  <cp:revision>2</cp:revision>
  <dcterms:modified xsi:type="dcterms:W3CDTF">2019-07-16T00:00:54Z</dcterms:modified>
</cp:coreProperties>
</file>