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7BCD-6782-413E-BCFD-B8637E4E874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D424-E4DF-4FD9-97B4-DDC2085D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19DE-1837-474D-A757-21265C94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A5BF-BFEA-45E8-A59C-47A9E8D8E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809A-AF09-4876-9E0A-0D1646D3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449B-4F66-4B6F-AF11-6FC1E462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8471-471A-4F21-BC03-0A1B537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FCF-F537-4525-A942-9FBDBA4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4F38-7A37-415F-9CB4-EFF12417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0202-9456-4640-8ECF-3516864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AE9-3E83-47B6-ADD3-FEAC1654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2AE-7F8F-4E3D-9FF7-A1E7E920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1931-AB15-4C98-A7F7-139E3CC46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22EC4-64B8-4768-AA60-4909F09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AE7-EFF9-47C8-B29C-73885F1F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EABD-5705-4A4A-9478-8C23A8F9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DB1C-0AC6-42B6-96E1-8F04DA1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0A5-704A-4DBC-A323-5E49A43C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DC3D-00B6-4935-A9C6-FB1F3C6D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DB5B-C4B6-44C1-94F0-485527B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E-B3FC-4DB7-B10E-8D0874F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5470-C628-4143-A482-0ACD228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1628-9770-41F9-BF67-EF3AA115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AC4B-CFFB-4D8A-B2ED-F1BAF873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A6AE-5BAF-4077-864B-C93DEA66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D6E3-3AAD-46E2-8076-3F3F2E7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FDAC-95E4-4E51-8DF1-8155BDF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AAF-3F20-4D22-BA9F-B31DEC9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0B59-2E55-484B-B085-F096FAEA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A49-B85A-4EAE-8E0A-0172A815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5007-4C1C-4833-8001-66F4D71C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0E245-5482-4E8B-AFC2-0A9D0179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42DE-B17A-4A5F-BC9B-6FDBED9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7823-2155-45C5-AB78-53374CC0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C362-00D7-4444-9F39-093B3E46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93B6-E607-4495-AF48-DB4CAEB8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2ED9B-095B-4FA2-AE3C-8F02C9AA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901B9-0D19-4794-AF2E-4A8AD528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4A813-D47A-4F37-91DB-37667E6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0FDD-9364-4419-A9EA-ED36CC4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6400B-51A3-4972-97ED-1A1427CC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C1AC-5251-4B0D-A9A9-25869CB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0CF59-2ACB-468E-8EA7-4DD4A964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660C-2A0A-47CA-8954-D869E5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7F71-3142-441A-BA2B-532DA20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1BAE-6A60-446E-8D5B-373C5FC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E74F4-1B21-43A7-AEEB-9235CC3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E213-580D-43D8-AA6B-2E8028FD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B146-CB68-4857-A3D5-7E2C177A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5E6-A7B0-4269-A76A-E99062E9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52EB-C2CB-43BD-B07C-BA6656CD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D92A-8660-454A-B85F-AB2139B1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75FD-C3C5-4390-B0A5-8F52518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D29-7A8F-432C-9EBE-99C4204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28A3-D92F-4393-B29E-41C88A80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19BEF-4977-4FA9-B604-F854A539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A0DC-47DE-4397-B493-D6299195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90E5-4B60-4B08-837C-8512BD12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BF7B-9ECE-410B-A59E-3844D0C3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A0EE-E232-41C3-81E6-F1A0F22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6A97-FFE3-472C-9120-AE1FD31D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BB24-34BE-4CCE-8D36-DEF40322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57C8-5F84-44DA-A4F0-F157AA69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04BE-9241-4E22-A793-95CEBF312EB0}" type="datetimeFigureOut">
              <a:rPr lang="en-US" smtClean="0"/>
              <a:t>29/10/2019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754A-1740-41B7-9F74-E68447C8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722A-F51A-4FCD-A88F-CDAC0B0B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rec.europa.eu/eng/netneutrality/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4" Type="http://schemas.openxmlformats.org/officeDocument/2006/relationships/hyperlink" Target="https://www.eff.org/issues/net-neutra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18C2-3486-4637-B470-A8BF5C0A7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cs-CZ" dirty="0"/>
              <a:t>aw and Technology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A176-3D06-4264-A544-295B8282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časť: Richard Andrášik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Net neutrality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Rovnak</a:t>
            </a:r>
            <a:r>
              <a:rPr lang="cs-CZ" dirty="0"/>
              <a:t>á distribúcia internetovej komunikácie</a:t>
            </a:r>
          </a:p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r>
              <a:rPr lang="cs-CZ" dirty="0"/>
              <a:t>MEO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83" y="4366284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 neutrality">
            <a:extLst>
              <a:ext uri="{FF2B5EF4-FFF2-40B4-BE49-F238E27FC236}">
                <a16:creationId xmlns:a16="http://schemas.microsoft.com/office/drawing/2014/main" id="{0BBD02B5-0AEC-456F-8490-D95E9432A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6" y="2553476"/>
            <a:ext cx="4798003" cy="29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Iné štáty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India</a:t>
            </a:r>
          </a:p>
          <a:p>
            <a:pPr lvl="1"/>
            <a:r>
              <a:rPr lang="cs-CZ" dirty="0"/>
              <a:t>Najnovšie regulácie (2018)</a:t>
            </a:r>
          </a:p>
          <a:p>
            <a:pPr lvl="1"/>
            <a:r>
              <a:rPr lang="cs-CZ" dirty="0"/>
              <a:t>Najvoľnejší internet vo svete</a:t>
            </a:r>
          </a:p>
          <a:p>
            <a:r>
              <a:rPr lang="cs-CZ" dirty="0"/>
              <a:t>U.S.A.</a:t>
            </a:r>
          </a:p>
          <a:p>
            <a:pPr lvl="1"/>
            <a:r>
              <a:rPr lang="cs-CZ" dirty="0"/>
              <a:t>Všeobecné komunikačné regulácie (1934)</a:t>
            </a:r>
          </a:p>
          <a:p>
            <a:pPr lvl="1"/>
            <a:r>
              <a:rPr lang="en-US" dirty="0"/>
              <a:t>“Net neutrality act” v </a:t>
            </a:r>
            <a:r>
              <a:rPr lang="en-US" dirty="0" err="1"/>
              <a:t>Californii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Obmedzovanie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BEREC</a:t>
            </a:r>
            <a:endParaRPr lang="cs-CZ" dirty="0"/>
          </a:p>
          <a:p>
            <a:r>
              <a:rPr lang="cs-CZ" dirty="0"/>
              <a:t>IAP a ISP</a:t>
            </a:r>
            <a:endParaRPr lang="en-US" dirty="0"/>
          </a:p>
          <a:p>
            <a:r>
              <a:rPr lang="en-US" dirty="0" err="1"/>
              <a:t>Aktu</a:t>
            </a:r>
            <a:r>
              <a:rPr lang="cs-CZ" dirty="0"/>
              <a:t>álne minimálne pravidlá</a:t>
            </a:r>
          </a:p>
          <a:p>
            <a:pPr lvl="1"/>
            <a:r>
              <a:rPr lang="cs-CZ" dirty="0"/>
              <a:t>Obmedzenia možné mimo verejných sietí</a:t>
            </a:r>
          </a:p>
          <a:p>
            <a:pPr lvl="1"/>
            <a:r>
              <a:rPr lang="cs-CZ" dirty="0"/>
              <a:t>Provideri nemôžu ovplyvňovať tok internetu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6DA1-E704-4CA4-922C-505DCDDD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5FE9-F044-49C2-A401-FDA427F4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 menej ovládaný vládou</a:t>
            </a:r>
          </a:p>
          <a:p>
            <a:r>
              <a:rPr lang="cs-CZ" dirty="0"/>
              <a:t>Kompromis medzi použivateľmi a vládou</a:t>
            </a:r>
          </a:p>
          <a:p>
            <a:r>
              <a:rPr lang="cs-CZ" dirty="0"/>
              <a:t>Celosvetovo rozšírené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https://en.wikipedia.org/wiki/Net_neutrality#Legal_aspects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https://berec.europa.eu/eng/netneutrality/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https://www.eff.org/issues/net-neutrality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https://www.researchgate.net/publication/259926987_Internet_Co-Regulation_European_Law_Regulatory_Governance_and_Legitimacy_in_Cyberspace_by_Christopher_T_Marsden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183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Law and Technology</vt:lpstr>
      <vt:lpstr>Net neutrality</vt:lpstr>
      <vt:lpstr>Iné štáty</vt:lpstr>
      <vt:lpstr>Obmedzovanie</vt:lpstr>
      <vt:lpstr>Solutions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Technology</dc:title>
  <dc:creator>Richard Andrášik</dc:creator>
  <cp:lastModifiedBy>Richard Andrášik</cp:lastModifiedBy>
  <cp:revision>7</cp:revision>
  <dcterms:created xsi:type="dcterms:W3CDTF">2019-10-29T15:19:36Z</dcterms:created>
  <dcterms:modified xsi:type="dcterms:W3CDTF">2019-10-29T16:47:29Z</dcterms:modified>
</cp:coreProperties>
</file>