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1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00" autoAdjust="0"/>
  </p:normalViewPr>
  <p:slideViewPr>
    <p:cSldViewPr snapToGrid="0">
      <p:cViewPr varScale="1">
        <p:scale>
          <a:sx n="55" d="100"/>
          <a:sy n="55" d="100"/>
        </p:scale>
        <p:origin x="10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E592A-9A9E-4EAA-A223-A5E4086BDE2B}" type="doc">
      <dgm:prSet loTypeId="urn:microsoft.com/office/officeart/2005/8/layout/chevron1" loCatId="process" qsTypeId="urn:microsoft.com/office/officeart/2005/8/quickstyle/3d2" qsCatId="3D" csTypeId="urn:microsoft.com/office/officeart/2005/8/colors/accent1_4" csCatId="accent1" phldr="1"/>
      <dgm:spPr/>
    </dgm:pt>
    <dgm:pt modelId="{F34C55CF-1A49-40CB-A16E-19BDD363868D}">
      <dgm:prSet phldrT="[Text]"/>
      <dgm:spPr/>
      <dgm:t>
        <a:bodyPr/>
        <a:lstStyle/>
        <a:p>
          <a:r>
            <a:rPr lang="sk-SK" dirty="0"/>
            <a:t>Nepravdivá informácia</a:t>
          </a:r>
        </a:p>
      </dgm:t>
    </dgm:pt>
    <dgm:pt modelId="{61B31CCA-02C5-49D9-A07E-4D252DBA4A84}" type="parTrans" cxnId="{D42449D3-5B04-4FFC-B7E9-AC06343C654B}">
      <dgm:prSet/>
      <dgm:spPr/>
      <dgm:t>
        <a:bodyPr/>
        <a:lstStyle/>
        <a:p>
          <a:endParaRPr lang="sk-SK"/>
        </a:p>
      </dgm:t>
    </dgm:pt>
    <dgm:pt modelId="{B65D199F-F3D7-4B08-BC30-738DCC325D9E}" type="sibTrans" cxnId="{D42449D3-5B04-4FFC-B7E9-AC06343C654B}">
      <dgm:prSet/>
      <dgm:spPr/>
      <dgm:t>
        <a:bodyPr/>
        <a:lstStyle/>
        <a:p>
          <a:endParaRPr lang="sk-SK"/>
        </a:p>
      </dgm:t>
    </dgm:pt>
    <dgm:pt modelId="{AE3560A0-D909-4AC6-9E2E-2AA42CD2B554}">
      <dgm:prSet phldrT="[Text]"/>
      <dgm:spPr/>
      <dgm:t>
        <a:bodyPr/>
        <a:lstStyle/>
        <a:p>
          <a:r>
            <a:rPr lang="sk-SK" dirty="0"/>
            <a:t>Neoverovanie faktov</a:t>
          </a:r>
        </a:p>
      </dgm:t>
    </dgm:pt>
    <dgm:pt modelId="{A6293A7D-B1A7-4B73-8054-F5CBD0326D54}" type="parTrans" cxnId="{80714972-19BF-44E6-9416-E9E697626E7B}">
      <dgm:prSet/>
      <dgm:spPr/>
      <dgm:t>
        <a:bodyPr/>
        <a:lstStyle/>
        <a:p>
          <a:endParaRPr lang="sk-SK"/>
        </a:p>
      </dgm:t>
    </dgm:pt>
    <dgm:pt modelId="{9AC34C64-4DB3-4ADC-83BB-B402E195ECA1}" type="sibTrans" cxnId="{80714972-19BF-44E6-9416-E9E697626E7B}">
      <dgm:prSet/>
      <dgm:spPr/>
      <dgm:t>
        <a:bodyPr/>
        <a:lstStyle/>
        <a:p>
          <a:endParaRPr lang="sk-SK"/>
        </a:p>
      </dgm:t>
    </dgm:pt>
    <dgm:pt modelId="{7AFD7B53-EE70-4130-8516-64081A8D4FCB}">
      <dgm:prSet phldrT="[Text]"/>
      <dgm:spPr/>
      <dgm:t>
        <a:bodyPr/>
        <a:lstStyle/>
        <a:p>
          <a:r>
            <a:rPr lang="sk-SK" dirty="0" err="1"/>
            <a:t>Zdielanie</a:t>
          </a:r>
          <a:endParaRPr lang="sk-SK" dirty="0"/>
        </a:p>
      </dgm:t>
    </dgm:pt>
    <dgm:pt modelId="{CB595705-AFEB-49E7-8219-1F4B42B1AEB9}" type="parTrans" cxnId="{E80F208B-D224-4DA0-987F-E1789EDEEE72}">
      <dgm:prSet/>
      <dgm:spPr/>
      <dgm:t>
        <a:bodyPr/>
        <a:lstStyle/>
        <a:p>
          <a:endParaRPr lang="sk-SK"/>
        </a:p>
      </dgm:t>
    </dgm:pt>
    <dgm:pt modelId="{F519B79A-41A6-437E-A0EB-25C31E09D8A5}" type="sibTrans" cxnId="{E80F208B-D224-4DA0-987F-E1789EDEEE72}">
      <dgm:prSet/>
      <dgm:spPr/>
      <dgm:t>
        <a:bodyPr/>
        <a:lstStyle/>
        <a:p>
          <a:endParaRPr lang="sk-SK"/>
        </a:p>
      </dgm:t>
    </dgm:pt>
    <dgm:pt modelId="{442DAA02-4B74-4478-A277-C64EBF225C61}" type="pres">
      <dgm:prSet presAssocID="{EC2E592A-9A9E-4EAA-A223-A5E4086BDE2B}" presName="Name0" presStyleCnt="0">
        <dgm:presLayoutVars>
          <dgm:dir/>
          <dgm:animLvl val="lvl"/>
          <dgm:resizeHandles val="exact"/>
        </dgm:presLayoutVars>
      </dgm:prSet>
      <dgm:spPr/>
    </dgm:pt>
    <dgm:pt modelId="{6ADC3699-8DA3-4902-B7FC-15D2FE09D264}" type="pres">
      <dgm:prSet presAssocID="{F34C55CF-1A49-40CB-A16E-19BDD363868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5474AB3-D7A1-4364-9E5A-9312C28C1CE2}" type="pres">
      <dgm:prSet presAssocID="{B65D199F-F3D7-4B08-BC30-738DCC325D9E}" presName="parTxOnlySpace" presStyleCnt="0"/>
      <dgm:spPr/>
    </dgm:pt>
    <dgm:pt modelId="{ADFF0482-94EB-4939-AA5E-3AE6A1342FDE}" type="pres">
      <dgm:prSet presAssocID="{AE3560A0-D909-4AC6-9E2E-2AA42CD2B55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2EEF75F-99A0-4799-BBBC-8778A6A0A5CD}" type="pres">
      <dgm:prSet presAssocID="{9AC34C64-4DB3-4ADC-83BB-B402E195ECA1}" presName="parTxOnlySpace" presStyleCnt="0"/>
      <dgm:spPr/>
    </dgm:pt>
    <dgm:pt modelId="{9CF02EBF-98B3-4002-AB66-23020FF91FC5}" type="pres">
      <dgm:prSet presAssocID="{7AFD7B53-EE70-4130-8516-64081A8D4FCB}" presName="parTxOnly" presStyleLbl="node1" presStyleIdx="2" presStyleCnt="3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FBDCD80B-5886-4992-BFDA-549E8D6076CC}" type="presOf" srcId="{AE3560A0-D909-4AC6-9E2E-2AA42CD2B554}" destId="{ADFF0482-94EB-4939-AA5E-3AE6A1342FDE}" srcOrd="0" destOrd="0" presId="urn:microsoft.com/office/officeart/2005/8/layout/chevron1"/>
    <dgm:cxn modelId="{0D472818-2E6A-4030-A5AB-FFBF674347D4}" type="presOf" srcId="{F34C55CF-1A49-40CB-A16E-19BDD363868D}" destId="{6ADC3699-8DA3-4902-B7FC-15D2FE09D264}" srcOrd="0" destOrd="0" presId="urn:microsoft.com/office/officeart/2005/8/layout/chevron1"/>
    <dgm:cxn modelId="{1DAEDC3C-A92F-4DDD-8B43-57B7610D8552}" type="presOf" srcId="{7AFD7B53-EE70-4130-8516-64081A8D4FCB}" destId="{9CF02EBF-98B3-4002-AB66-23020FF91FC5}" srcOrd="0" destOrd="0" presId="urn:microsoft.com/office/officeart/2005/8/layout/chevron1"/>
    <dgm:cxn modelId="{CC36D24E-B4EC-4384-91C6-F5DA6C062EB6}" type="presOf" srcId="{EC2E592A-9A9E-4EAA-A223-A5E4086BDE2B}" destId="{442DAA02-4B74-4478-A277-C64EBF225C61}" srcOrd="0" destOrd="0" presId="urn:microsoft.com/office/officeart/2005/8/layout/chevron1"/>
    <dgm:cxn modelId="{80714972-19BF-44E6-9416-E9E697626E7B}" srcId="{EC2E592A-9A9E-4EAA-A223-A5E4086BDE2B}" destId="{AE3560A0-D909-4AC6-9E2E-2AA42CD2B554}" srcOrd="1" destOrd="0" parTransId="{A6293A7D-B1A7-4B73-8054-F5CBD0326D54}" sibTransId="{9AC34C64-4DB3-4ADC-83BB-B402E195ECA1}"/>
    <dgm:cxn modelId="{E80F208B-D224-4DA0-987F-E1789EDEEE72}" srcId="{EC2E592A-9A9E-4EAA-A223-A5E4086BDE2B}" destId="{7AFD7B53-EE70-4130-8516-64081A8D4FCB}" srcOrd="2" destOrd="0" parTransId="{CB595705-AFEB-49E7-8219-1F4B42B1AEB9}" sibTransId="{F519B79A-41A6-437E-A0EB-25C31E09D8A5}"/>
    <dgm:cxn modelId="{D42449D3-5B04-4FFC-B7E9-AC06343C654B}" srcId="{EC2E592A-9A9E-4EAA-A223-A5E4086BDE2B}" destId="{F34C55CF-1A49-40CB-A16E-19BDD363868D}" srcOrd="0" destOrd="0" parTransId="{61B31CCA-02C5-49D9-A07E-4D252DBA4A84}" sibTransId="{B65D199F-F3D7-4B08-BC30-738DCC325D9E}"/>
    <dgm:cxn modelId="{E04A5775-BCEF-46BB-B5F7-8C284A4A8CC6}" type="presParOf" srcId="{442DAA02-4B74-4478-A277-C64EBF225C61}" destId="{6ADC3699-8DA3-4902-B7FC-15D2FE09D264}" srcOrd="0" destOrd="0" presId="urn:microsoft.com/office/officeart/2005/8/layout/chevron1"/>
    <dgm:cxn modelId="{F7567552-80DB-4F5D-BBD6-9FBC3EC7BEFB}" type="presParOf" srcId="{442DAA02-4B74-4478-A277-C64EBF225C61}" destId="{D5474AB3-D7A1-4364-9E5A-9312C28C1CE2}" srcOrd="1" destOrd="0" presId="urn:microsoft.com/office/officeart/2005/8/layout/chevron1"/>
    <dgm:cxn modelId="{657256E3-22DE-4A6E-91FB-18206E78FA58}" type="presParOf" srcId="{442DAA02-4B74-4478-A277-C64EBF225C61}" destId="{ADFF0482-94EB-4939-AA5E-3AE6A1342FDE}" srcOrd="2" destOrd="0" presId="urn:microsoft.com/office/officeart/2005/8/layout/chevron1"/>
    <dgm:cxn modelId="{99A9EB25-C005-4C0A-AC5D-FDFFADBE43E2}" type="presParOf" srcId="{442DAA02-4B74-4478-A277-C64EBF225C61}" destId="{F2EEF75F-99A0-4799-BBBC-8778A6A0A5CD}" srcOrd="3" destOrd="0" presId="urn:microsoft.com/office/officeart/2005/8/layout/chevron1"/>
    <dgm:cxn modelId="{9864DCE3-B662-43FD-851D-FC19064C9731}" type="presParOf" srcId="{442DAA02-4B74-4478-A277-C64EBF225C61}" destId="{9CF02EBF-98B3-4002-AB66-23020FF91FC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C3699-8DA3-4902-B7FC-15D2FE09D264}">
      <dsp:nvSpPr>
        <dsp:cNvPr id="0" name=""/>
        <dsp:cNvSpPr/>
      </dsp:nvSpPr>
      <dsp:spPr>
        <a:xfrm>
          <a:off x="2891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Nepravdivá informácia</a:t>
          </a:r>
        </a:p>
      </dsp:txBody>
      <dsp:txXfrm>
        <a:off x="707548" y="2585669"/>
        <a:ext cx="2113970" cy="1409313"/>
      </dsp:txXfrm>
    </dsp:sp>
    <dsp:sp modelId="{ADFF0482-94EB-4939-AA5E-3AE6A1342FDE}">
      <dsp:nvSpPr>
        <dsp:cNvPr id="0" name=""/>
        <dsp:cNvSpPr/>
      </dsp:nvSpPr>
      <dsp:spPr>
        <a:xfrm>
          <a:off x="3173846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Neoverovanie faktov</a:t>
          </a:r>
        </a:p>
      </dsp:txBody>
      <dsp:txXfrm>
        <a:off x="3878503" y="2585669"/>
        <a:ext cx="2113970" cy="1409313"/>
      </dsp:txXfrm>
    </dsp:sp>
    <dsp:sp modelId="{9CF02EBF-98B3-4002-AB66-23020FF91FC5}">
      <dsp:nvSpPr>
        <dsp:cNvPr id="0" name=""/>
        <dsp:cNvSpPr/>
      </dsp:nvSpPr>
      <dsp:spPr>
        <a:xfrm>
          <a:off x="6344801" y="2585669"/>
          <a:ext cx="3523283" cy="140931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 err="1"/>
            <a:t>Zdielanie</a:t>
          </a:r>
          <a:endParaRPr lang="sk-SK" sz="2700" kern="1200" dirty="0"/>
        </a:p>
      </dsp:txBody>
      <dsp:txXfrm>
        <a:off x="7049458" y="2585669"/>
        <a:ext cx="2113970" cy="140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6CEFD-03A7-4A61-B24F-D4660982194A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E5AA6-8571-4BB4-A831-5322DB67C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515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čo sú to </a:t>
            </a:r>
            <a:r>
              <a:rPr lang="sk-SK" dirty="0"/>
              <a:t>falošné správy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853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497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17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097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278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144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4765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k-SK" b="1" dirty="0"/>
              <a:t>čo sú to </a:t>
            </a:r>
            <a:r>
              <a:rPr lang="sk-SK" dirty="0"/>
              <a:t>falošné správy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k-SK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dirty="0"/>
              <a:t>(</a:t>
            </a:r>
            <a:r>
              <a:rPr lang="sk-SK" b="1" dirty="0" err="1"/>
              <a:t>roz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rozdiel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medzi falošnými a 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reálnymi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správami, resp.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ich publikujú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</a:t>
            </a:r>
            <a:r>
              <a:rPr lang="sk-SK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zámer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prečo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falošné správy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(kedy začali vznikať?,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žltá žurnalistika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sa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šíria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to „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a „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social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vývoj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sociálnych sieti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uľahčenie zdieľania informácii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aký majú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k-SK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právny vzťah 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 falošným správam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možnosti </a:t>
            </a: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reparácie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k-SK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ošetrujúce tento problém </a:t>
            </a:r>
            <a:r>
              <a:rPr lang="sk-SK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&lt;------------------------- !!!</a:t>
            </a:r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E5AA6-8571-4BB4-A831-5322DB67C739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370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B512F1-B079-46B4-A2A7-B5843D27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BA88B9-92D7-4E12-848F-51249838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93866B5-DA84-4B70-B78C-89291A3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6EA6621-8812-4D1C-B214-E5015912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45C462B-0AF0-4C39-830F-6EE166A4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93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A032D5-4E78-4AF5-BAD2-28C365FF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DB0AE20D-6D8C-4ECB-92B7-D2744F280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B119086-2ED0-4877-9B02-F0013F0F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BC02E17-8929-4F53-B83A-22617362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3D700C4-DB3B-4507-8D47-F376C81F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13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C4F4297-E169-4C42-85B0-CD15BB172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C2373941-4DE5-4B42-80FA-C77CA292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3792ABD-2D71-4AF6-8578-9436C0BB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C5CB2A-F59F-4501-B80F-647EEC2C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875A787-CBEE-458A-8FA5-E2B1AE84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03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4A957B-BCED-46CD-8607-FD15856F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21FC1E-3D07-4220-802A-BEBBF74F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09BAB27-10CB-48B8-ADF7-673F9B8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388F4A1-3D9C-4208-AE25-934E255F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4B8CFC-BB1B-4370-B0D7-1CEBEAD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795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E70DD4-E17A-4C94-9431-F19C8AF5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4CAC2579-0B9D-4C33-8C73-400E683D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86C682-3D3E-4B7C-900C-B3328105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0F1614A-2B24-40D4-A9B0-58A75A88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27F112-4C6B-4F46-9006-9E661886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23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936C16-FB98-4E42-9BE9-41BD0C42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67DDE5-3242-4C3D-BEFB-6AFC8937E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DEF1BC7-46C1-432F-9E1C-F14208137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C79FC98-2F4A-43B4-876F-28AA23D8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0BA07C6-A844-490A-8854-E82C7E7E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A1F1927-85B3-4A4F-9274-BED8B6C1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07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B97179-F1EA-43AF-BC0D-704E0D72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0A87D7B-5B76-4E3D-B21C-380C4790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B10E8BD-BA52-4F56-AC92-30168B02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2BD3C5AA-6D18-4918-8EF1-FB62791EB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38D33B2-677A-42C4-97FD-A0975B4E1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565D023-C42A-4A60-B735-462254E1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A6F59B2-638A-4C1B-AC3C-FBA920ED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29B088D2-5A08-491A-A21E-664B6DE1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529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631BCE-C106-47BB-B113-966DB252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7E754B4-B6AF-4368-9461-FD7161F2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CD58973-C549-4C4C-9EF5-FDC09A29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864BE4F-D54D-468B-8F9B-C28D478F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131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DF0188F-AC47-4DE0-9D13-C72B5A3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216E0DA-1320-40D1-A579-7EE23FF0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36E0010-700E-436C-967D-B5DEDF5E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31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9F9E2F-580C-4DA2-92A0-5EF83309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265D91-1AA7-4A94-857F-DDE3356F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E6EAB6D0-FDEE-4777-B896-F3BD3164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BE91066-1C09-4CFA-89B3-559F1A54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A13A35A-0D9F-4B4B-9F7D-9E96AE52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E156E38-CB37-4EA0-B058-E821D437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064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8E98F1-1814-4511-A4DB-A1B68077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22748BF-6BAA-493F-9A41-07764BF9C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A760F071-0618-4343-B361-56508E52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92E3C13-DF34-47C3-8B98-8C40BE0C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5A2EB28-7FD2-4E88-955D-E12D4E53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84CCB71-202B-4C0D-94A2-AD4BC65B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48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EBE24D9-B3E0-420C-BE39-4A9FB673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AF506B38-6D20-494F-B56F-8DC500D1C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9585316-9EE3-4B05-82C1-F78A437B3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35E0-1A56-40B6-A953-4A03F1575F9D}" type="datetimeFigureOut">
              <a:rPr lang="sk-SK" smtClean="0"/>
              <a:t>31. 10. 2019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1C772C1-7B13-4FCE-B8D8-F1F1FD223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B2AAA12-098F-47DF-8222-652C432E6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2D18-C991-4A48-99F1-06A663E0458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636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9F2B6700-373F-425D-9931-4672DA52D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632" y="162560"/>
            <a:ext cx="6403318" cy="6380479"/>
          </a:xfrm>
        </p:spPr>
        <p:txBody>
          <a:bodyPr anchor="b">
            <a:normAutofit/>
          </a:bodyPr>
          <a:lstStyle/>
          <a:p>
            <a:r>
              <a:rPr lang="sk-SK" sz="2400" dirty="0">
                <a:solidFill>
                  <a:srgbClr val="00B0F0"/>
                </a:solidFill>
              </a:rPr>
              <a:t>Metódy inžinierskej práce</a:t>
            </a: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7300" b="1" dirty="0">
                <a:solidFill>
                  <a:schemeClr val="bg1"/>
                </a:solidFill>
              </a:rPr>
            </a:br>
            <a:r>
              <a:rPr lang="sk-SK" sz="7300" b="1" dirty="0" err="1">
                <a:solidFill>
                  <a:schemeClr val="bg1"/>
                </a:solidFill>
              </a:rPr>
              <a:t>Law</a:t>
            </a:r>
            <a:r>
              <a:rPr lang="sk-SK" sz="7300" b="1" dirty="0">
                <a:solidFill>
                  <a:schemeClr val="bg1"/>
                </a:solidFill>
              </a:rPr>
              <a:t> and </a:t>
            </a:r>
            <a:r>
              <a:rPr lang="sk-SK" sz="7300" b="1" dirty="0" err="1">
                <a:solidFill>
                  <a:schemeClr val="bg1"/>
                </a:solidFill>
              </a:rPr>
              <a:t>Technology</a:t>
            </a:r>
            <a:br>
              <a:rPr lang="sk-SK" sz="7300" b="1" dirty="0">
                <a:solidFill>
                  <a:schemeClr val="bg1"/>
                </a:solidFill>
              </a:rPr>
            </a:br>
            <a:br>
              <a:rPr lang="sk-SK" sz="2400" b="1" dirty="0">
                <a:solidFill>
                  <a:srgbClr val="00B0F0"/>
                </a:solidFill>
              </a:rPr>
            </a:br>
            <a:br>
              <a:rPr lang="sk-SK" sz="2400" b="1" dirty="0">
                <a:solidFill>
                  <a:srgbClr val="00B0F0"/>
                </a:solidFill>
              </a:rPr>
            </a:br>
            <a:r>
              <a:rPr lang="sk-SK" sz="2400" dirty="0">
                <a:solidFill>
                  <a:srgbClr val="00B0F0"/>
                </a:solidFill>
              </a:rPr>
              <a:t>časť: Emma Macháčová</a:t>
            </a: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rgbClr val="00B0F0"/>
                </a:solidFill>
              </a:rPr>
            </a:br>
            <a:br>
              <a:rPr lang="sk-SK" sz="2400" dirty="0">
                <a:solidFill>
                  <a:schemeClr val="bg1"/>
                </a:solidFill>
              </a:rPr>
            </a:b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úvisiaci obrázok">
            <a:extLst>
              <a:ext uri="{FF2B5EF4-FFF2-40B4-BE49-F238E27FC236}">
                <a16:creationId xmlns:a16="http://schemas.microsoft.com/office/drawing/2014/main" id="{B1ACB9FC-BBA3-451D-BCCC-8B050C3B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22" y="659677"/>
            <a:ext cx="2140938" cy="7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01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ýsledok vyhľadávania obrázkov pre dopyt question mark">
            <a:extLst>
              <a:ext uri="{FF2B5EF4-FFF2-40B4-BE49-F238E27FC236}">
                <a16:creationId xmlns:a16="http://schemas.microsoft.com/office/drawing/2014/main" id="{2DCAECA4-AC7C-46F9-AFD8-DC4932D1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" y="39788"/>
            <a:ext cx="12192018" cy="67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0456"/>
            <a:ext cx="12191999" cy="2087448"/>
          </a:xfrm>
        </p:spPr>
        <p:txBody>
          <a:bodyPr>
            <a:normAutofit/>
          </a:bodyPr>
          <a:lstStyle/>
          <a:p>
            <a:pPr algn="ctr"/>
            <a:r>
              <a:rPr lang="sk-SK" sz="13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OTÁZOČKY??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85E1313E-D3F7-4FBD-ABBD-B8B9B48F9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2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73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74 -0.00672 L -0.09974 -0.00649 C -0.10352 -0.00394 -0.10716 -0.0007 -0.11107 0.00162 C -0.11354 0.00324 -0.12175 0.00463 -0.12344 0.00509 C -0.12539 0.00555 -0.12721 0.00625 -0.12917 0.00671 C -0.13138 0.0074 -0.13359 0.00764 -0.13581 0.00833 C -0.1431 0.01088 -0.14479 0.01226 -0.15195 0.01504 C -0.15755 0.01759 -0.16315 0.0206 -0.16901 0.02199 L -0.18516 0.02523 L -0.19271 0.02685 C -0.19583 0.02754 -0.19909 0.02801 -0.20221 0.0287 C -0.20495 0.02916 -0.21589 0.03194 -0.21836 0.03194 C -0.22969 0.03287 -0.24115 0.0331 -0.2526 0.03379 C -0.2668 0.0331 -0.28099 0.03333 -0.29531 0.03194 C -0.29948 0.03171 -0.30951 0.02546 -0.31328 0.02361 C -0.32552 0.01782 -0.31888 0.02268 -0.33229 0.01504 C -0.33581 0.01319 -0.33919 0.01041 -0.34271 0.00833 C -0.34622 0.00648 -0.34987 0.00555 -0.35313 0.00324 C -0.38216 -0.01621 -0.37005 -0.00949 -0.39115 -0.02709 C -0.41875 -0.05 -0.39453 -0.02662 -0.43008 -0.06088 C -0.43399 -0.06459 -0.4375 -0.06922 -0.44154 -0.07269 C -0.45117 -0.08125 -0.46367 -0.09167 -0.47188 -0.10301 L -0.48893 -0.12662 C -0.49141 -0.1301 -0.49453 -0.13241 -0.49649 -0.13681 C -0.49844 -0.14074 -0.50026 -0.14468 -0.50221 -0.14861 C -0.5056 -0.1551 -0.50742 -0.15672 -0.5099 -0.16366 C -0.51693 -0.18496 -0.50872 -0.16459 -0.5155 -0.18056 C -0.51784 -0.19676 -0.51484 -0.17686 -0.51836 -0.19584 C -0.51914 -0.19977 -0.51966 -0.20371 -0.52031 -0.20764 C -0.52083 -0.21111 -0.52149 -0.21436 -0.52214 -0.21783 C -0.52474 -0.24931 -0.5237 -0.23357 -0.525 -0.26505 C -0.52474 -0.29329 -0.52487 -0.3213 -0.52409 -0.34954 C -0.52396 -0.35348 -0.52266 -0.35718 -0.52214 -0.36135 C -0.52162 -0.36574 -0.52201 -0.37037 -0.52122 -0.37477 C -0.51953 -0.38496 -0.51471 -0.40579 -0.51172 -0.4169 C -0.50755 -0.43241 -0.50521 -0.44329 -0.49935 -0.45579 C -0.49792 -0.4588 -0.49609 -0.46135 -0.49466 -0.46412 C -0.48385 -0.48542 -0.49818 -0.46042 -0.48607 -0.4794 C -0.48477 -0.48149 -0.48372 -0.48426 -0.48229 -0.48611 C -0.48138 -0.4875 -0.47539 -0.49375 -0.4737 -0.49468 C -0.47253 -0.49537 -0.46406 -0.49769 -0.46328 -0.49792 C -0.45651 -0.49954 -0.45039 -0.50024 -0.44336 -0.50139 L -0.32943 -0.49792 C -0.32083 -0.49769 -0.31237 -0.4963 -0.30378 -0.4963 C -0.27253 -0.4963 -0.24115 -0.49746 -0.20977 -0.49792 C -0.20352 -0.50255 -0.19662 -0.50533 -0.19089 -0.51158 C -0.18307 -0.51968 -0.18008 -0.52246 -0.17279 -0.53172 C -0.17018 -0.53496 -0.16771 -0.53843 -0.16524 -0.5419 C -0.16107 -0.54792 -0.15287 -0.56042 -0.15287 -0.56019 C -0.15026 -0.56829 -0.14557 -0.575 -0.14531 -0.58403 L -0.14336 -0.63797 C -0.14362 -0.6419 -0.14362 -0.64607 -0.14427 -0.64977 C -0.14518 -0.6551 -0.14635 -0.66042 -0.14805 -0.66505 C -0.15195 -0.67547 -0.15768 -0.68334 -0.16328 -0.69028 C -0.16797 -0.6963 -0.17227 -0.70324 -0.1776 -0.70718 C -0.18451 -0.7125 -0.19219 -0.71366 -0.19935 -0.71736 C -0.22917 -0.73311 -0.21654 -0.73149 -0.24974 -0.74098 C -0.26003 -0.74399 -0.27057 -0.7463 -0.28099 -0.74769 C -0.32422 -0.75394 -0.3362 -0.75417 -0.37318 -0.75625 C -0.40352 -0.7551 -0.43399 -0.75625 -0.46432 -0.75278 C -0.48346 -0.7507 -0.5043 -0.73704 -0.52214 -0.72593 C -0.53073 -0.72037 -0.53958 -0.71574 -0.54779 -0.70903 C -0.56771 -0.6926 -0.58711 -0.67408 -0.60664 -0.65672 C -0.64102 -0.62616 -0.64388 -0.62593 -0.68164 -0.5757 C -0.68776 -0.5676 -0.69258 -0.55672 -0.69779 -0.54699 C -0.7082 -0.52732 -0.71302 -0.51713 -0.71966 -0.49283 C -0.72526 -0.47246 -0.72565 -0.46366 -0.72826 -0.44236 C -0.7263 -0.42361 -0.72565 -0.40463 -0.72253 -0.38658 C -0.71849 -0.3632 -0.70664 -0.33056 -0.69779 -0.31227 C -0.68763 -0.29121 -0.67813 -0.26829 -0.6655 -0.25162 C -0.66042 -0.24468 -0.65521 -0.23843 -0.65039 -0.23125 C -0.64518 -0.22361 -0.63984 -0.21274 -0.63607 -0.20255 C -0.63307 -0.19422 -0.63294 -0.19005 -0.63138 -0.18056 C -0.63203 -0.17176 -0.6319 -0.1625 -0.6332 -0.15371 C -0.63425 -0.14746 -0.6362 -0.14213 -0.63802 -0.13681 C -0.64466 -0.11667 -0.64766 -0.11088 -0.65794 -0.09468 C -0.67122 -0.07338 -0.67865 -0.06366 -0.69492 -0.04908 C -0.70208 -0.0426 -0.70925 -0.03635 -0.7168 -0.03218 C -0.72578 -0.02709 -0.7474 -0.02153 -0.75768 -0.01852 C -0.76745 -0.01922 -0.77774 -0.01505 -0.78711 -0.02037 C -0.81589 -0.03611 -0.82747 -0.05787 -0.84219 -0.10139 C -0.86576 -0.17153 -0.86901 -0.19931 -0.8849 -0.27686 C -0.88607 -0.29723 -0.88958 -0.31736 -0.88867 -0.33774 C -0.88802 -0.35209 -0.88607 -0.36829 -0.88008 -0.37824 C -0.84896 -0.43033 -0.8026 -0.42871 -0.76432 -0.44051 C -0.73385 -0.43843 -0.70313 -0.44283 -0.67318 -0.4338 C -0.5905 -0.4088 -0.54414 -0.35787 -0.47474 -0.27014 C -0.45859 -0.24977 -0.44583 -0.22246 -0.43203 -0.19746 C -0.40807 -0.1544 -0.40274 -0.1301 -0.37318 -0.10139 C -0.35 -0.07871 -0.33646 -0.07986 -0.31146 -0.07431 C -0.30091 -0.07778 -0.28997 -0.07732 -0.28008 -0.08449 C -0.25872 -0.09977 -0.23177 -0.14028 -0.21836 -0.17223 C -0.20977 -0.19283 -0.20443 -0.21713 -0.19753 -0.23982 C -0.19076 -0.29653 -0.18307 -0.33311 -0.18516 -0.3882 C -0.18607 -0.41436 -0.18425 -0.4426 -0.19089 -0.46598 C -0.19479 -0.47986 -0.20534 -0.48449 -0.21367 -0.48959 C -0.26953 -0.52292 -0.30156 -0.52107 -0.36263 -0.53172 C -0.43477 -0.52778 -0.46185 -0.53681 -0.52878 -0.49468 C -0.54388 -0.48519 -0.55664 -0.46644 -0.57057 -0.45232 C -0.57409 -0.43936 -0.58008 -0.42778 -0.58099 -0.41366 C -0.58529 -0.34699 -0.53997 -0.26829 -0.52318 -0.23797 C -0.50547 -0.20625 -0.48359 -0.18264 -0.46237 -0.1588 C -0.43268 -0.12547 -0.41654 -0.11412 -0.38737 -0.09792 C -0.38581 -0.09699 -0.38425 -0.09676 -0.38255 -0.0963 C -0.38073 -0.09676 -0.37865 -0.09653 -0.37695 -0.09792 C -0.36771 -0.10579 -0.35742 -0.12246 -0.35221 -0.13681 C -0.33919 -0.17292 -0.33177 -0.22454 -0.32474 -0.26343 C -0.32344 -0.27848 -0.31901 -0.31852 -0.32279 -0.33426 C -0.33255 -0.37454 -0.3655 -0.40649 -0.38359 -0.42199 C -0.40651 -0.44167 -0.43073 -0.45625 -0.45482 -0.47107 C -0.52135 -0.51135 -0.55885 -0.52824 -0.62656 -0.55209 C -0.63945 -0.55649 -0.6526 -0.5588 -0.6655 -0.56204 C -0.66745 -0.5632 -0.67214 -0.56227 -0.67122 -0.56551 C -0.67005 -0.56968 -0.66602 -0.5669 -0.66367 -0.56875 C -0.65078 -0.5794 -0.63789 -0.59005 -0.62565 -0.60255 C -0.59857 -0.63056 -0.5918 -0.64283 -0.56966 -0.67524 C -0.56771 -0.68195 -0.56302 -0.6882 -0.56393 -0.69537 C -0.56524 -0.70602 -0.57018 -0.71482 -0.57539 -0.72084 C -0.58399 -0.73056 -0.59401 -0.73565 -0.60378 -0.74098 C -0.64115 -0.76181 -0.63893 -0.76088 -0.66081 -0.76644 C -0.65885 -0.76528 -0.6569 -0.76436 -0.65508 -0.76297 C -0.63828 -0.75139 -0.62175 -0.7382 -0.60482 -0.72755 C -0.40221 -0.60139 -0.48776 -0.67686 -0.39206 -0.5875 C -0.3918 -0.58172 -0.38815 -0.57223 -0.39115 -0.57061 C -0.43737 -0.5463 -0.49961 -0.55047 -0.54596 -0.54861 C -0.5668 -0.54977 -0.58776 -0.54931 -0.60859 -0.55209 C -0.61406 -0.55278 -0.62018 -0.55301 -0.62474 -0.5588 C -0.62656 -0.56111 -0.62109 -0.56366 -0.61901 -0.56551 C -0.61185 -0.57153 -0.60456 -0.57732 -0.59714 -0.58241 C -0.58086 -0.59329 -0.54779 -0.61274 -0.54779 -0.6125 C -0.54492 -0.63334 -0.54505 -0.62269 -0.57057 -0.63473 C -0.58399 -0.64098 -0.61146 -0.64977 -0.61146 -0.64954 C -0.60599 -0.65093 -0.60065 -0.65348 -0.59531 -0.65324 C -0.52266 -0.65047 -0.50599 -0.64445 -0.42917 -0.61621 C -0.36602 -0.59283 -0.37839 -0.60047 -0.34271 -0.57223 C -0.35 -0.5507 -0.34518 -0.56158 -0.37031 -0.54352 C -0.44115 -0.49283 -0.38789 -0.53866 -0.44531 -0.48611 C -0.45052 -0.43079 -0.45651 -0.43936 -0.41771 -0.40186 C -0.39557 -0.38033 -0.37227 -0.36227 -0.34844 -0.34769 C -0.30521 -0.32153 -0.25977 -0.30718 -0.21458 -0.29723 C -0.20547 -0.29514 -0.19622 -0.29491 -0.18698 -0.29375 C -0.19518 -0.33218 -0.18945 -0.31436 -0.23255 -0.34607 C -0.30365 -0.39815 -0.37578 -0.44584 -0.44714 -0.4963 C -0.51237 -0.54236 -0.55651 -0.57431 -0.61901 -0.62454 C -0.68112 -0.67454 -0.66263 -0.66598 -0.72057 -0.70394 C -0.7293 -0.70973 -0.73815 -0.71528 -0.74714 -0.71899 C -0.7625 -0.72547 -0.78346 -0.725 -0.79844 -0.72593 C -0.84492 -0.72361 -0.89167 -0.72616 -0.93802 -0.71899 C -0.94779 -0.7176 -0.95755 -0.71065 -0.9655 -0.70047 C -0.97305 -0.69098 -0.97695 -0.67454 -0.98242 -0.66181 C -0.98477 -0.63449 -0.98919 -0.60764 -0.9806 -0.58079 C -0.95534 -0.50024 -0.9013 -0.43125 -0.86107 -0.38658 C -0.78594 -0.30301 -0.70339 -0.23959 -0.61901 -0.19236 C -0.58542 -0.17385 -0.55091 -0.16088 -0.51654 -0.14861 C -0.49362 -0.14051 -0.47031 -0.13727 -0.44714 -0.13172 C -0.44024 -0.13287 -0.42578 -0.12269 -0.4263 -0.13519 C -0.42682 -0.15 -0.44037 -0.15162 -0.44818 -0.15695 C -0.47175 -0.17315 -0.49583 -0.18727 -0.52031 -0.19931 C -0.57982 -0.22824 -0.63984 -0.25371 -0.69974 -0.28033 C -0.72344 -0.29074 -0.74727 -0.30024 -0.77096 -0.31065 C -0.77956 -0.31436 -0.79662 -0.32246 -0.79662 -0.32223 C -0.7599 -0.3551 -0.72018 -0.37593 -0.68359 -0.40857 C -0.65638 -0.43264 -0.62852 -0.45486 -0.60195 -0.48102 C -0.57852 -0.5044 -0.55612 -0.53102 -0.53359 -0.55695 C -0.51901 -0.57385 -0.50482 -0.59121 -0.49089 -0.60926 C -0.48672 -0.61482 -0.47526 -0.63334 -0.47943 -0.62801 C -0.56745 -0.5132 -0.38646 -0.70139 -0.63425 -0.47269 C -0.69063 -0.42061 -0.74675 -0.37199 -0.79844 -0.30556 C -0.81667 -0.28218 -0.84362 -0.23611 -0.85729 -0.19931 C -0.86081 -0.19005 -0.86237 -0.17894 -0.86497 -0.16875 C -0.86107 -0.15139 -0.8599 -0.13125 -0.85352 -0.11644 C -0.84675 -0.10093 -0.8362 -0.0919 -0.82695 -0.08102 C -0.80039 -0.04977 -0.77357 -0.01899 -0.74622 0.01018 C -0.71888 0.03912 -0.69102 0.06689 -0.66263 0.09282 C -0.64727 0.10694 -0.63125 0.11851 -0.61524 0.12986 C -0.58099 0.15439 -0.55352 0.17129 -0.51745 0.18402 C -0.48346 0.19583 -0.46198 0.19676 -0.42813 0.20092 C -0.3974 0.19768 -0.36484 0.20486 -0.33607 0.18055 C -0.33138 0.17662 -0.32747 0.17014 -0.3237 0.16365 C -0.32135 0.15926 -0.31992 0.15347 -0.3181 0.14838 C -0.31992 0.13495 -0.32044 0.1206 -0.3237 0.10787 C -0.32721 0.09444 -0.33268 0.0824 -0.33802 0.07083 C -0.35638 0.03032 -0.37643 -0.00324 -0.3987 -0.03727 C -0.45313 -0.11991 -0.47344 -0.13889 -0.54492 -0.21945 C -0.57435 -0.25255 -0.6043 -0.28241 -0.63607 -0.30718 C -0.64688 -0.31574 -0.65833 -0.32153 -0.6694 -0.32917 C -0.6763 -0.33403 -0.6832 -0.33959 -0.69024 -0.34445 C -0.73477 -0.37408 -0.67943 -0.33496 -0.70443 -0.35278 C -0.70352 -0.35394 -0.70274 -0.35556 -0.70156 -0.35625 C -0.69414 -0.35973 -0.67591 -0.36204 -0.67031 -0.36297 C -0.63164 -0.37755 -0.59271 -0.38982 -0.55443 -0.40672 C -0.46198 -0.44792 -0.37734 -0.48334 -0.28477 -0.54028 L -0.15 -0.62292 C -0.12122 -0.64074 -0.10742 -0.65255 -0.07969 -0.66505 C -0.07578 -0.6669 -0.07149 -0.66736 -0.06745 -0.66852 C -0.06367 -0.66783 -0.05964 -0.66922 -0.05599 -0.66667 C -0.05482 -0.66598 -0.05534 -0.66227 -0.05508 -0.65996 C -0.05469 -0.65602 -0.05443 -0.65209 -0.05417 -0.64815 C -0.05443 -0.63588 -0.05378 -0.62315 -0.05508 -0.61111 C -0.06146 -0.54699 -0.0612 -0.56945 -0.07122 -0.52338 C -0.07435 -0.5088 -0.07969 -0.4794 -0.07969 -0.47917 C -0.08008 -0.47547 -0.08073 -0.47153 -0.08073 -0.4676 C -0.08073 -0.46482 -0.08138 -0.45973 -0.07969 -0.45926 C -0.07656 -0.45811 -0.07344 -0.4625 -0.07031 -0.46412 C -0.0668 -0.46922 -0.06302 -0.47385 -0.05977 -0.4794 C -0.04466 -0.50533 -0.03724 -0.52246 -0.02565 -0.55533 C -0.02005 -0.57107 -0.01471 -0.58727 -0.01042 -0.6044 C -0.00677 -0.61899 -0.00469 -0.63473 -0.00195 -0.64977 C -0.00417 -0.67408 -0.00274 -0.70024 -0.00859 -0.72246 C -0.01341 -0.74098 -0.05417 -0.77616 -0.05977 -0.77986 C -0.08971 -0.79931 -0.12682 -0.80556 -0.15755 -0.81019 C -0.20143 -0.81667 -0.24557 -0.81806 -0.28958 -0.82037 C -0.31198 -0.81968 -0.33464 -0.82246 -0.35703 -0.81875 C -0.37682 -0.81528 -0.39649 -0.80695 -0.41589 -0.79838 C -0.44505 -0.78565 -0.47018 -0.76945 -0.49466 -0.73774 C -0.50365 -0.72593 -0.51042 -0.70949 -0.51836 -0.69537 C -0.52188 -0.68149 -0.52734 -0.66829 -0.52878 -0.65324 C -0.53268 -0.61482 -0.52175 -0.5882 -0.50794 -0.56042 C -0.4849 -0.51412 -0.45899 -0.48565 -0.42539 -0.46598 C -0.40326 -0.45301 -0.37995 -0.44699 -0.35703 -0.44051 C -0.32956 -0.43287 -0.30195 -0.42755 -0.27435 -0.42361 C -0.24688 -0.41968 -0.21927 -0.41922 -0.1918 -0.4169 C -0.14531 -0.41806 -0.10026 -0.41644 -0.05417 -0.42709 C -0.02617 -0.43357 -0.01901 -0.44028 0.00378 -0.45579 C 0.00534 -0.46019 0.00807 -0.46412 0.00859 -0.46922 C 0.00963 -0.48311 -0.00912 -0.49098 -0.00951 -0.49121 C -0.0194 -0.49676 -0.02969 -0.50093 -0.03984 -0.50463 C -0.05625 -0.51065 -0.07266 -0.51644 -0.08919 -0.51991 C -0.13672 -0.52986 -0.19609 -0.53311 -0.2431 -0.53681 L -0.41875 -0.53519 C -0.44128 -0.5338 -0.4638 -0.52801 -0.48607 -0.52153 C -0.51589 -0.51297 -0.5444 -0.5 -0.57057 -0.47269 C -0.58893 -0.45348 -0.59818 -0.4382 -0.60768 -0.40672 C -0.60951 -0.40047 -0.61016 -0.39329 -0.61146 -0.38658 C -0.61042 -0.37593 -0.61003 -0.36505 -0.60859 -0.3544 C -0.60755 -0.34746 -0.60404 -0.34329 -0.60104 -0.33936 C -0.59909 -0.33704 -0.59688 -0.33542 -0.59531 -0.33264 C -0.59258 -0.32778 -0.59414 -0.3301 -0.5905 -0.3257 C -0.58984 -0.32361 -0.58906 -0.32153 -0.58867 -0.31899 C -0.58802 -0.31482 -0.58685 -0.29236 -0.58672 -0.29028 C -0.58646 -0.28357 -0.58607 -0.27686 -0.58581 -0.27014 C -0.58294 -0.18079 -0.58464 -0.13681 -0.57721 -0.0625 C -0.57565 -0.04607 -0.57318 -0.02986 -0.57149 -0.01366 C -0.56914 0.00995 -0.56484 0.0574 -0.56484 0.05764 C -0.5655 0.07361 -0.5651 0.09027 -0.5668 0.10625 C -0.56706 0.10949 -0.56888 0.1118 -0.57057 0.11296 C -0.57331 0.11481 -0.5763 0.11412 -0.57917 0.11481 C -0.58763 0.11134 -0.59675 0.11041 -0.60482 0.10463 C -0.61302 0.09861 -0.62044 0.08889 -0.6276 0.07939 C -0.64714 0.05324 -0.66966 0.01273 -0.68542 -0.01852 C -0.70964 -0.0669 -0.73568 -0.11274 -0.75664 -0.16551 C -0.7681 -0.19422 -0.78021 -0.22199 -0.79089 -0.25162 C -0.80638 -0.29514 -0.82526 -0.35949 -0.83555 -0.40857 C -0.83958 -0.42824 -0.8418 -0.44908 -0.84492 -0.46922 C -0.84115 -0.49561 -0.84115 -0.525 -0.83359 -0.54861 C -0.82878 -0.56366 -0.81849 -0.57107 -0.8099 -0.57894 C -0.77591 -0.61065 -0.7556 -0.6132 -0.71589 -0.6213 C -0.69245 -0.62593 -0.66901 -0.62801 -0.64557 -0.63125 C -0.61875 -0.63079 -0.59167 -0.63357 -0.56484 -0.62963 C -0.53425 -0.625 -0.50404 -0.61574 -0.4737 -0.60602 C -0.44219 -0.59584 -0.41068 -0.58565 -0.37982 -0.57061 C -0.35078 -0.55625 -0.32227 -0.53797 -0.29427 -0.51829 C -0.26875 -0.50024 -0.24362 -0.4801 -0.21927 -0.45741 C -0.20078 -0.44028 -0.18359 -0.41875 -0.16615 -0.39838 C -0.12318 -0.34792 -0.12617 -0.34769 -0.08542 -0.28357 C -0.07617 -0.26899 -0.08047 -0.27662 -0.075 -0.26667 C -0.08281 -0.30811 -0.078 -0.28611 -0.10247 -0.35787 C -0.10925 -0.37732 -0.11628 -0.3963 -0.12344 -0.41528 C -0.13177 -0.4375 -0.13867 -0.46181 -0.14909 -0.48102 C -0.16042 -0.50255 -0.17122 -0.525 -0.1832 -0.54514 C -0.20833 -0.5875 -0.24037 -0.63241 -0.26966 -0.66505 C -0.30378 -0.70301 -0.3444 -0.73681 -0.38255 -0.75787 C -0.42917 -0.78357 -0.50755 -0.8088 -0.55443 -0.8169 C -0.58503 -0.82223 -0.61589 -0.82153 -0.64662 -0.82361 C -0.69675 -0.81852 -0.73893 -0.82223 -0.78607 -0.79005 C -0.7987 -0.78125 -0.80885 -0.76412 -0.82031 -0.75116 C -0.82721 -0.73311 -0.8362 -0.71713 -0.84115 -0.69723 C -0.84583 -0.67824 -0.84844 -0.65718 -0.84883 -0.63635 C -0.84961 -0.58241 -0.83828 -0.53658 -0.8194 -0.49468 C -0.79505 -0.44074 -0.74883 -0.38982 -0.7168 -0.35949 C -0.69167 -0.33588 -0.66537 -0.31598 -0.63893 -0.29723 C -0.60872 -0.27547 -0.578 -0.25556 -0.54688 -0.23797 C -0.51432 -0.21968 -0.48125 -0.20394 -0.44818 -0.18912 C -0.41602 -0.17477 -0.38372 -0.16204 -0.3513 -0.15024 C -0.29024 -0.12801 -0.25534 -0.11806 -0.19466 -0.10973 C -0.16524 -0.10579 -0.10638 -0.10139 -0.10638 -0.10116 C -0.09753 -0.10186 -0.08828 -0.09908 -0.07969 -0.10301 C -0.07787 -0.10394 -0.07956 -0.11042 -0.08073 -0.1132 C -0.08294 -0.11829 -0.08607 -0.12199 -0.08919 -0.125 C -0.10313 -0.13727 -0.11771 -0.14769 -0.13203 -0.1588 C -0.16146 -0.18125 -0.19649 -0.20394 -0.22591 -0.21945 C -0.23138 -0.22223 -0.23672 -0.22547 -0.24206 -0.22801 C -0.25794 -0.23519 -0.24609 -0.22732 -0.25638 -0.23473 C -0.25703 -0.23635 -0.2582 -0.23774 -0.2582 -0.23982 C -0.2582 -0.25857 -0.25547 -0.25926 -0.25065 -0.27524 C -0.24479 -0.29445 -0.23815 -0.31459 -0.23451 -0.33588 C -0.23359 -0.34144 -0.2332 -0.34723 -0.23255 -0.35278 C -0.23294 -0.35949 -0.23216 -0.3669 -0.23359 -0.37315 C -0.23451 -0.37709 -0.23698 -0.37986 -0.23919 -0.38149 C -0.24271 -0.38403 -0.2651 -0.3882 -0.26589 -0.3882 C -0.28607 -0.38704 -0.30638 -0.38797 -0.32656 -0.38496 C -0.34922 -0.38125 -0.37865 -0.36644 -0.39974 -0.35278 C -0.42188 -0.33866 -0.43425 -0.32917 -0.45195 -0.30394 C -0.45677 -0.29676 -0.46081 -0.2882 -0.46524 -0.28033 C -0.4668 -0.27176 -0.46953 -0.26389 -0.46992 -0.25486 C -0.47044 -0.24468 -0.47031 -0.23403 -0.4681 -0.22454 C -0.46107 -0.19514 -0.43919 -0.16389 -0.4263 -0.14861 C -0.40469 -0.12315 -0.36719 -0.09352 -0.34271 -0.08102 C -0.32201 -0.07037 -0.27279 -0.05718 -0.25065 -0.05417 C -0.23737 -0.05232 -0.22409 -0.05301 -0.21081 -0.05232 C -0.19779 -0.05301 -0.18477 -0.05255 -0.17188 -0.05417 C -0.17018 -0.05417 -0.16706 -0.0544 -0.16706 -0.05741 C -0.16706 -0.07223 -0.18984 -0.08264 -0.18984 -0.08241 C -0.21537 -0.09861 -0.24115 -0.11297 -0.2668 -0.12824 C -0.28138 -0.13704 -0.29622 -0.14491 -0.31042 -0.15533 C -0.46524 -0.26922 -0.33815 -0.17524 -0.43099 -0.24468 C -0.44753 -0.25718 -0.49427 -0.2926 -0.51172 -0.30209 L -0.59245 -0.34607 C -0.62175 -0.36204 -0.61654 -0.35602 -0.64089 -0.37824 C -0.64596 -0.38287 -0.6513 -0.38727 -0.65599 -0.39329 C -0.66003 -0.39838 -0.67083 -0.41713 -0.67409 -0.42547 C -0.67956 -0.43912 -0.68607 -0.45186 -0.68932 -0.4676 C -0.69492 -0.49607 -0.69193 -0.4838 -0.69779 -0.50463 C -0.69688 -0.51042 -0.69727 -0.51736 -0.69492 -0.52153 C -0.69297 -0.52524 -0.68932 -0.52431 -0.68646 -0.525 C -0.68047 -0.52639 -0.67435 -0.52732 -0.66836 -0.52824 C -0.64271 -0.52732 -0.61706 -0.52824 -0.59154 -0.525 C -0.553 -0.52014 -0.50378 -0.5007 -0.46706 -0.48611 C -0.43112 -0.47176 -0.35404 -0.43843 -0.31992 -0.41875 C -0.26497 -0.38681 -0.18346 -0.34051 -0.1263 -0.28704 C -0.11432 -0.2757 -0.10274 -0.26297 -0.09206 -0.24815 C -0.0849 -0.2382 -0.07943 -0.22454 -0.07305 -0.21274 C -0.07083 -0.20371 -0.06732 -0.19537 -0.06641 -0.18565 C -0.06445 -0.16482 -0.07344 -0.14329 -0.08164 -0.13172 C -0.09701 -0.10973 -0.12526 -0.09514 -0.14336 -0.09121 C -0.15872 -0.08774 -0.17435 -0.09005 -0.18984 -0.08959 C -0.22513 -0.09491 -0.24258 -0.09375 -0.2763 -0.1132 C -0.30716 -0.13079 -0.34219 -0.16297 -0.37031 -0.19074 C -0.38828 -0.20857 -0.40612 -0.22662 -0.42344 -0.24653 C -0.46797 -0.29746 -0.47943 -0.31227 -0.51458 -0.37639 C -0.52422 -0.39422 -0.53425 -0.41181 -0.54206 -0.43218 C -0.54766 -0.44653 -0.55039 -0.46366 -0.55443 -0.4794 C -0.5526 -0.49908 -0.55391 -0.52061 -0.5487 -0.53843 C -0.54531 -0.55024 -0.53737 -0.55602 -0.53073 -0.56204 C -0.50912 -0.58172 -0.48529 -0.58774 -0.46146 -0.5926 C -0.44349 -0.59607 -0.42539 -0.59699 -0.40729 -0.59931 C -0.32669 -0.59584 -0.29596 -0.60186 -0.22591 -0.58079 C -0.20677 -0.575 -0.18763 -0.56852 -0.16901 -0.5588 C -0.14805 -0.54769 -0.08672 -0.50047 -0.06745 -0.48287 C -0.04362 -0.46111 -0.02044 -0.43681 0.00286 -0.41366 C 0.0099 -0.40649 0.01758 -0.40093 0.0237 -0.39167 C 0.03164 -0.37963 0.02799 -0.38473 0.03424 -0.37639 C 0.03164 -0.38311 0.02956 -0.39051 0.02656 -0.39676 C 0.02344 -0.40348 0.02044 -0.41042 0.01706 -0.4169 C 0.00195 -0.44561 -0.01016 -0.46574 -0.02943 -0.48774 C -0.09557 -0.56412 -0.10274 -0.57477 -0.16992 -0.61621 C -0.22266 -0.64861 -0.29089 -0.68287 -0.34466 -0.70232 C -0.38112 -0.71528 -0.41797 -0.72524 -0.45482 -0.73426 C -0.48945 -0.74283 -0.52422 -0.75024 -0.55925 -0.75463 C -0.58763 -0.75811 -0.61615 -0.75672 -0.64466 -0.75787 C -0.69219 -0.7544 -0.7168 -0.75926 -0.76055 -0.73426 C -0.77956 -0.72338 -0.79779 -0.7044 -0.81081 -0.67686 C -0.82083 -0.65556 -0.82188 -0.64098 -0.82604 -0.61621 C -0.82643 -0.60116 -0.828 -0.57037 -0.82604 -0.55533 C -0.82409 -0.5419 -0.82109 -0.52871 -0.81745 -0.51644 C -0.80482 -0.475 -0.79232 -0.44977 -0.77188 -0.41875 C -0.75951 -0.39977 -0.74649 -0.38241 -0.73294 -0.36621 C -0.70755 -0.33611 -0.66198 -0.29236 -0.63425 -0.27176 C -0.6043 -0.24954 -0.5625 -0.2294 -0.53073 -0.21945 C -0.49492 -0.20834 -0.4707 -0.20857 -0.4349 -0.20602 C -0.42083 -0.20695 -0.37774 -0.20209 -0.35508 -0.21783 C -0.35234 -0.21968 -0.35 -0.22338 -0.34753 -0.22616 C -0.34649 -0.22894 -0.34479 -0.23149 -0.34466 -0.23473 C -0.34401 -0.24746 -0.35404 -0.2544 -0.35794 -0.25834 C -0.41042 -0.30996 -0.43203 -0.33218 -0.48711 -0.36806 C -0.51211 -0.38426 -0.53724 -0.39977 -0.56302 -0.41181 C -0.62774 -0.44213 -0.69297 -0.45926 -0.75951 -0.47107 C -0.8194 -0.48149 -0.86628 -0.48172 -0.92565 -0.48449 C -0.9543 -0.48334 -0.9832 -0.48565 -1.01198 -0.48102 C -1.01901 -0.47986 -1.02682 -0.47662 -1.0319 -0.4676 C -1.03724 -0.45811 -1.03763 -0.44283 -1.0405 -0.43056 C -1.03867 -0.40394 -1.03919 -0.39144 -1.03099 -0.36621 C -1.02682 -0.35394 -1.02136 -0.34306 -1.01576 -0.33264 C -0.98372 -0.27292 -0.95482 -0.24514 -0.90951 -0.20255 L -0.80703 -0.10649 C -0.79063 -0.09144 -0.775 -0.07315 -0.75768 -0.0625 C -0.73242 -0.04699 -0.6862 -0.01713 -0.6599 -0.00672 C -0.62617 0.00625 -0.60417 0.00578 -0.57057 0.00833 C -0.55352 0.00601 -0.52578 0.00347 -0.50794 -0.00348 C -0.50208 -0.00579 -0.49649 -0.01019 -0.49089 -0.01366 C -0.48828 -0.0176 -0.48516 -0.02037 -0.4832 -0.02547 C -0.47774 -0.03959 -0.48099 -0.06551 -0.48425 -0.07778 C -0.49024 -0.10024 -0.50964 -0.12477 -0.52031 -0.13681 C -0.53034 -0.14792 -0.54063 -0.15926 -0.55156 -0.16713 C -0.56419 -0.17616 -0.57734 -0.18172 -0.5905 -0.1875 C -0.63255 -0.20556 -0.63711 -0.20301 -0.68073 -0.20926 C -0.71367 -0.20787 -0.72487 -0.20996 -0.75664 -0.19931 C -0.76471 -0.19653 -0.77253 -0.19144 -0.78047 -0.1875 C -0.78581 -0.18125 -0.79831 -0.17986 -0.79662 -0.16875 C -0.79596 -0.16482 -0.79649 -0.15949 -0.79466 -0.15695 C -0.79271 -0.15417 -0.78958 -0.15579 -0.78711 -0.15533 C -0.77656 -0.1588 -0.76602 -0.16065 -0.75573 -0.16551 C -0.71966 -0.18218 -0.66732 -0.23241 -0.6418 -0.25486 C -0.61146 -0.28172 -0.5901 -0.30209 -0.56393 -0.34098 C -0.55404 -0.35579 -0.54453 -0.37199 -0.53646 -0.39005 C -0.51953 -0.42732 -0.51823 -0.44329 -0.5099 -0.48449 C -0.50925 -0.4963 -0.50716 -0.50811 -0.50794 -0.51991 C -0.50872 -0.53125 -0.51068 -0.54306 -0.51458 -0.55209 C -0.51745 -0.55857 -0.52253 -0.56088 -0.52695 -0.56389 C -0.54115 -0.57292 -0.55469 -0.57408 -0.56966 -0.57732 C -0.57917 -0.57616 -0.61003 -0.57963 -0.62383 -0.56389 C -0.62656 -0.56065 -0.62826 -0.55486 -0.63047 -0.55024 C -0.6319 -0.53635 -0.63438 -0.52223 -0.63047 -0.50811 C -0.62721 -0.49653 -0.6224 -0.48658 -0.61706 -0.47778 C -0.5987 -0.44723 -0.57357 -0.42037 -0.55065 -0.40348 C -0.53464 -0.39167 -0.51797 -0.38311 -0.5013 -0.37477 C -0.46276 -0.35556 -0.43672 -0.34723 -0.39688 -0.34098 C -0.38333 -0.33889 -0.33203 -0.33681 -0.31524 -0.33588 C -0.29896 -0.33172 -0.30977 -0.33542 -0.33516 -0.33079 C -0.34844 -0.32848 -0.36172 -0.325 -0.375 -0.32246 C -0.39089 -0.31945 -0.40664 -0.31736 -0.42253 -0.31389 C -0.43776 -0.31065 -0.45287 -0.30556 -0.4681 -0.30209 C -0.51315 -0.2919 -0.51615 -0.29167 -0.54492 -0.28704 C -0.55013 -0.29005 -0.54792 -0.28704 -0.5431 -0.29723 C -0.53594 -0.31158 -0.52839 -0.32524 -0.52214 -0.34098 C -0.50859 -0.37593 -0.49284 -0.40834 -0.48138 -0.44561 C -0.46758 -0.49074 -0.46042 -0.50834 -0.45195 -0.55695 C -0.44922 -0.57246 -0.44818 -0.58866 -0.44622 -0.6044 C -0.44714 -0.62524 -0.44662 -0.6463 -0.44909 -0.66667 C -0.45091 -0.68172 -0.46146 -0.69098 -0.4681 -0.69537 C -0.48294 -0.70579 -0.48607 -0.70394 -0.5013 -0.70556 C -0.51367 -0.70278 -0.53529 -0.70625 -0.54688 -0.68704 C -0.54935 -0.68287 -0.55065 -0.67686 -0.5526 -0.67176 C -0.55287 -0.66667 -0.55391 -0.66158 -0.55352 -0.65672 C -0.55287 -0.64908 -0.55221 -0.64098 -0.54974 -0.63473 C -0.53659 -0.60232 -0.51641 -0.58473 -0.49753 -0.56551 C -0.48086 -0.54861 -0.46484 -0.5294 -0.44714 -0.51644 C -0.36133 -0.45394 -0.25729 -0.39653 -0.16706 -0.35949 C -0.14649 -0.35116 -0.12578 -0.34399 -0.10534 -0.33426 C -0.08711 -0.3257 -0.06367 -0.31065 -0.04466 -0.29885 C -0.0431 -0.29607 -0.04037 -0.29422 -0.03984 -0.29028 C -0.03945 -0.28704 -0.04115 -0.28357 -0.04271 -0.28195 C -0.04714 -0.27709 -0.05208 -0.27477 -0.0569 -0.27176 C -0.06667 -0.26574 -0.07656 -0.26019 -0.08646 -0.25486 C -0.10026 -0.24769 -0.11393 -0.23959 -0.12813 -0.23473 C -0.14701 -0.22824 -0.16615 -0.22477 -0.18516 -0.22107 C -0.20729 -0.21713 -0.27839 -0.2088 -0.30195 -0.20602 L -0.40156 -0.20764 C -0.41537 -0.20926 -0.42904 -0.21528 -0.44245 -0.22107 C -0.46615 -0.23172 -0.48399 -0.24491 -0.50599 -0.25996 C -0.51016 -0.26598 -0.51992 -0.27616 -0.52031 -0.28866 C -0.52135 -0.32408 -0.51537 -0.35186 -0.50703 -0.38311 C -0.47591 -0.49885 -0.4737 -0.49491 -0.4349 -0.60926 C -0.43281 -0.61528 -0.41237 -0.67871 -0.40925 -0.68866 C -0.40729 -0.69491 -0.40534 -0.70093 -0.40352 -0.70718 C -0.4013 -0.71482 -0.40182 -0.71783 -0.39779 -0.72084 C -0.39662 -0.72176 -0.39531 -0.72199 -0.39401 -0.72246 C -0.3918 -0.72199 -0.38945 -0.72223 -0.38737 -0.72084 C -0.38268 -0.7176 -0.36602 -0.69769 -0.36458 -0.69537 C -0.32096 -0.63033 -0.31901 -0.62338 -0.28294 -0.56204 C -0.23906 -0.48727 -0.25339 -0.51181 -0.20599 -0.43727 C -0.18099 -0.39769 -0.14401 -0.33866 -0.11862 -0.30047 C -0.06732 -0.22315 -0.0875 -0.25718 -0.04089 -0.18565 C -0.03399 -0.17524 -0.02721 -0.16482 -0.02083 -0.15371 L -0.01328 -0.14005 C -0.0155 -0.13681 -0.01706 -0.13033 -0.01992 -0.1301 C -0.08438 -0.12477 -0.12201 -0.13218 -0.1832 -0.1419 C -0.25951 -0.15394 -0.28294 -0.15973 -0.36263 -0.16875 C -0.3987 -0.17292 -0.4349 -0.17454 -0.47096 -0.17894 C -0.50508 -0.18311 -0.53919 -0.19074 -0.57344 -0.19422 C -0.60091 -0.19699 -0.62852 -0.1963 -0.65599 -0.19746 C -0.78711 -0.20348 -0.66771 -0.19885 -0.76992 -0.20255 C -0.77031 -0.20649 -0.77253 -0.21158 -0.77096 -0.21436 C -0.76602 -0.22315 -0.75859 -0.22593 -0.75287 -0.23287 C -0.74622 -0.24121 -0.73984 -0.25 -0.73385 -0.25996 C -0.72578 -0.27361 -0.71224 -0.30255 -0.70638 -0.32084 C -0.70052 -0.33866 -0.69961 -0.34815 -0.69688 -0.36621 C -0.69753 -0.37524 -0.69688 -0.38496 -0.69883 -0.39329 C -0.70143 -0.40556 -0.7125 -0.41042 -0.71771 -0.41366 C -0.72461 -0.41783 -0.73151 -0.42269 -0.73867 -0.42547 C -0.76758 -0.43611 -0.78008 -0.43426 -0.8099 -0.43542 C -0.85013 -0.42963 -0.90247 -0.43241 -0.94271 -0.40186 C -0.95586 -0.39167 -0.96849 -0.37871 -0.97956 -0.36297 C -1.00274 -0.33079 -1.00573 -0.31111 -1.01862 -0.26852 C -1.01927 -0.23287 -1.02227 -0.19931 -1.01289 -0.16551 C -1.00195 -0.12593 -0.97461 -0.08542 -0.95417 -0.06598 C -0.90807 -0.02199 -0.86758 -0.00973 -0.8155 0.00324 C -0.78412 0.01134 -0.75234 0.01689 -0.72057 0.02014 C -0.68685 0.02361 -0.65287 0.02245 -0.61901 0.02361 C -0.58646 0.02199 -0.55378 0.02291 -0.52122 0.01851 C -0.49232 0.01458 -0.46328 0.0081 -0.4349 -0.00162 C -0.39596 -0.01528 -0.34544 -0.04537 -0.30951 -0.07778 C -0.29896 -0.08727 -0.28984 -0.10139 -0.28008 -0.1132 C -0.27409 -0.12824 -0.26602 -0.14144 -0.26198 -0.1588 C -0.25912 -0.17176 -0.25912 -0.18704 -0.26016 -0.20093 C -0.26484 -0.26204 -0.27578 -0.29213 -0.29818 -0.34098 C -0.31003 -0.3669 -0.32279 -0.3919 -0.33698 -0.41366 C -0.36888 -0.46204 -0.40208 -0.4926 -0.44245 -0.5132 C -0.49063 -0.53774 -0.54505 -0.54213 -0.59427 -0.55024 C -0.68711 -0.54746 -0.74128 -0.56135 -0.82214 -0.525 C -0.83659 -0.51852 -0.85 -0.50695 -0.86393 -0.49792 C -0.87578 -0.48195 -0.8918 -0.46482 -0.9 -0.44051 C -0.90169 -0.43565 -0.9013 -0.4294 -0.90195 -0.42361 C -0.90169 -0.41922 -0.90234 -0.41412 -0.90104 -0.41019 C -0.89701 -0.39908 -0.88216 -0.39283 -0.87721 -0.39167 C -0.86302 -0.38774 -0.81992 -0.38704 -0.80885 -0.38658 C -0.75625 -0.38843 -0.7651 -0.38588 -0.71302 -0.39676 C -0.69649 -0.40024 -0.67995 -0.40278 -0.66367 -0.40857 C -0.65391 -0.41181 -0.5905 -0.44329 -0.57826 -0.4507 C -0.56602 -0.45811 -0.55404 -0.46713 -0.54206 -0.47593 C -0.52396 -0.48959 -0.51797 -0.49329 -0.50417 -0.5132 C -0.49766 -0.52246 -0.49831 -0.52199 -0.49557 -0.53172 C -0.49753 -0.53287 -0.49935 -0.53565 -0.5013 -0.53519 C -0.50977 -0.53287 -0.51849 -0.53033 -0.52591 -0.52338 C -0.54024 -0.50996 -0.54622 -0.48195 -0.55352 -0.45926 C -0.55599 -0.43843 -0.55951 -0.41783 -0.56107 -0.39676 C -0.5638 -0.35949 -0.56393 -0.29607 -0.55925 -0.25996 C -0.55274 -0.21088 -0.53841 -0.16204 -0.52031 -0.12315 C -0.51042 -0.10209 -0.49883 -0.08357 -0.48711 -0.06598 C -0.47448 -0.04699 -0.46133 -0.02871 -0.44714 -0.01366 C -0.42201 0.01319 -0.38125 0.0412 -0.35313 0.0574 C -0.32253 0.07523 -0.29883 0.08564 -0.2668 0.0912 C -0.25417 0.09328 -0.24141 0.09213 -0.22878 0.09282 C -0.20352 0.09213 -0.17813 0.09259 -0.15287 0.0912 C -0.15065 0.09097 -0.14753 0.08796 -0.14622 0.08426 C -0.14544 0.08217 -0.14518 0.07963 -0.14427 0.07754 C -0.14362 0.07592 -0.14245 0.07523 -0.14141 0.0743 C -0.1401 0.07291 -0.13607 0.07129 -0.13477 0.07083 C -0.12787 0.07245 -0.12083 0.07314 -0.11393 0.07592 C -0.11094 0.07708 -0.1082 0.08032 -0.10534 0.08264 C -0.10026 0.08703 -0.09544 0.09213 -0.09024 0.09606 C -0.08802 0.09791 -0.08555 0.09884 -0.08359 0.10115 C -0.08047 0.10463 -0.07852 0.11157 -0.075 0.11296 C -0.07083 0.11481 -0.07214 0.11319 -0.07031 0.11643 L -0.00091 -0.00672 L 8.33333E-7 3.7037E-6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-3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Čo sú to „</a:t>
            </a:r>
            <a:r>
              <a:rPr lang="sk-SK" b="1" dirty="0">
                <a:solidFill>
                  <a:schemeClr val="accent1"/>
                </a:solidFill>
              </a:rPr>
              <a:t>FAKE NEWS</a:t>
            </a:r>
            <a:r>
              <a:rPr lang="sk-SK" b="1" dirty="0"/>
              <a:t>“ a ako sa nás týkajú?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A917B50F-E43A-4A5C-9139-29CE1977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1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6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7" y="554800"/>
            <a:ext cx="9593316" cy="501489"/>
          </a:xfrm>
        </p:spPr>
        <p:txBody>
          <a:bodyPr>
            <a:noAutofit/>
          </a:bodyPr>
          <a:lstStyle/>
          <a:p>
            <a:r>
              <a:rPr lang="sk-SK" sz="3200" b="1" dirty="0"/>
              <a:t>Čo sú to „</a:t>
            </a:r>
            <a:r>
              <a:rPr lang="sk-SK" sz="3200" b="1" dirty="0">
                <a:solidFill>
                  <a:schemeClr val="accent1"/>
                </a:solidFill>
              </a:rPr>
              <a:t>FAKE NEWS</a:t>
            </a:r>
            <a:r>
              <a:rPr lang="sk-SK" sz="3200" b="1" dirty="0"/>
              <a:t>“ a ako sa nás týkajú?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8FCF8C-FB63-4C00-B07D-CA7DC59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1206062"/>
            <a:ext cx="11154102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k-SK" sz="32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3600" b="1" i="1" dirty="0">
                <a:solidFill>
                  <a:srgbClr val="FF0000"/>
                </a:solidFill>
              </a:rPr>
              <a:t>Zámerne</a:t>
            </a:r>
            <a:r>
              <a:rPr lang="sk-SK" sz="3600" b="1" i="1" dirty="0"/>
              <a:t> zdieľaná </a:t>
            </a:r>
            <a:r>
              <a:rPr lang="sk-SK" sz="3600" b="1" i="1" dirty="0">
                <a:solidFill>
                  <a:srgbClr val="FF0000"/>
                </a:solidFill>
              </a:rPr>
              <a:t>nepravdivá informácia</a:t>
            </a:r>
            <a:r>
              <a:rPr lang="sk-SK" sz="3600" b="1" i="1" dirty="0"/>
              <a:t>, za účelom :</a:t>
            </a:r>
          </a:p>
          <a:p>
            <a:pPr marL="0" indent="0">
              <a:buNone/>
            </a:pPr>
            <a:endParaRPr lang="sk-SK" sz="1800" b="1" i="1" dirty="0"/>
          </a:p>
          <a:p>
            <a:pPr marL="0" indent="0">
              <a:buNone/>
            </a:pPr>
            <a:r>
              <a:rPr lang="sk-SK" sz="3200" b="1" i="1" dirty="0"/>
              <a:t>vyvolania reakcie publika, </a:t>
            </a:r>
          </a:p>
          <a:p>
            <a:pPr marL="0" indent="0">
              <a:buNone/>
            </a:pPr>
            <a:r>
              <a:rPr lang="sk-SK" sz="3200" b="1" i="1" dirty="0">
                <a:solidFill>
                  <a:srgbClr val="FF0000"/>
                </a:solidFill>
              </a:rPr>
              <a:t>ovplyvnenia názoru </a:t>
            </a:r>
            <a:r>
              <a:rPr lang="sk-SK" sz="3200" b="1" i="1" dirty="0"/>
              <a:t>čitateľa,</a:t>
            </a:r>
          </a:p>
          <a:p>
            <a:pPr marL="0" indent="0">
              <a:buNone/>
            </a:pPr>
            <a:r>
              <a:rPr lang="sk-SK" sz="3200" b="1" i="1" dirty="0"/>
              <a:t>navýšenia „klikov“</a:t>
            </a:r>
          </a:p>
          <a:p>
            <a:pPr marL="0" indent="0">
              <a:buNone/>
            </a:pPr>
            <a:r>
              <a:rPr lang="sk-SK" sz="3200" b="1" i="1" dirty="0"/>
              <a:t>...</a:t>
            </a:r>
            <a:r>
              <a:rPr lang="sk-SK" sz="3200" b="1" i="1" dirty="0" err="1"/>
              <a:t>atd</a:t>
            </a:r>
            <a:r>
              <a:rPr lang="sk-SK" sz="32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15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7" y="554800"/>
            <a:ext cx="9593316" cy="501489"/>
          </a:xfrm>
        </p:spPr>
        <p:txBody>
          <a:bodyPr>
            <a:noAutofit/>
          </a:bodyPr>
          <a:lstStyle/>
          <a:p>
            <a:r>
              <a:rPr lang="sk-SK" sz="3200" b="1" dirty="0"/>
              <a:t>Zmena </a:t>
            </a:r>
            <a:r>
              <a:rPr lang="sk-SK" sz="3200" b="1" dirty="0">
                <a:solidFill>
                  <a:srgbClr val="FF0000"/>
                </a:solidFill>
              </a:rPr>
              <a:t>VEREJNEJ MIENKY </a:t>
            </a:r>
            <a:r>
              <a:rPr lang="sk-SK" sz="3200" b="1" dirty="0"/>
              <a:t>falošnými správami?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yellow journalism evolved and why you should care ...">
            <a:extLst>
              <a:ext uri="{FF2B5EF4-FFF2-40B4-BE49-F238E27FC236}">
                <a16:creationId xmlns:a16="http://schemas.microsoft.com/office/drawing/2014/main" id="{87E6803A-95BA-4817-896A-13136C2D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97" y="1687905"/>
            <a:ext cx="7874876" cy="442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7D3E5352-33B0-4363-B63B-478090C4FC75}"/>
              </a:ext>
            </a:extLst>
          </p:cNvPr>
          <p:cNvPicPr/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900000">
            <a:off x="8169246" y="1304432"/>
            <a:ext cx="3362318" cy="1891304"/>
          </a:xfrm>
          <a:prstGeom prst="rect">
            <a:avLst/>
          </a:prstGeom>
          <a:noFill/>
        </p:spPr>
      </p:pic>
      <p:pic>
        <p:nvPicPr>
          <p:cNvPr id="10" name="Obrázok 9" descr="Výsledok vyhľadávania obrázkov pre dopyt falosne spravy">
            <a:extLst>
              <a:ext uri="{FF2B5EF4-FFF2-40B4-BE49-F238E27FC236}">
                <a16:creationId xmlns:a16="http://schemas.microsoft.com/office/drawing/2014/main" id="{099114E1-3F84-4A7F-90FA-B03231091F7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0878">
            <a:off x="922452" y="1452542"/>
            <a:ext cx="4100830" cy="228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How Memories Can Be Modified and Manipulated">
            <a:extLst>
              <a:ext uri="{FF2B5EF4-FFF2-40B4-BE49-F238E27FC236}">
                <a16:creationId xmlns:a16="http://schemas.microsoft.com/office/drawing/2014/main" id="{7AAB27AE-6E6F-4DD2-8BAF-DD47C8CB1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7886">
            <a:off x="1834637" y="4233556"/>
            <a:ext cx="1901842" cy="211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5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1B9F93F-1BE1-4CEA-BB72-554AB74FA2F3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57463E20-EEF1-47A7-8B07-3537BF1C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0A9745-F71A-47BD-BB03-74B907E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539034"/>
            <a:ext cx="12191999" cy="187308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Sociálne siete </a:t>
            </a:r>
            <a:br>
              <a:rPr lang="sk-SK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b="1" dirty="0"/>
              <a:t>postupne menia falošné správy na </a:t>
            </a:r>
            <a:br>
              <a:rPr lang="sk-SK" b="1" dirty="0"/>
            </a:br>
            <a:r>
              <a:rPr lang="sk-SK" b="1" dirty="0">
                <a:solidFill>
                  <a:srgbClr val="FF0000"/>
                </a:solidFill>
              </a:rPr>
              <a:t>vážny problém</a:t>
            </a:r>
          </a:p>
        </p:txBody>
      </p:sp>
      <p:pic>
        <p:nvPicPr>
          <p:cNvPr id="5122" name="Picture 2" descr="Why Gossip Can Save Your Life">
            <a:extLst>
              <a:ext uri="{FF2B5EF4-FFF2-40B4-BE49-F238E27FC236}">
                <a16:creationId xmlns:a16="http://schemas.microsoft.com/office/drawing/2014/main" id="{3F8447B1-1F61-4718-9B90-812B7154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4" y="2842297"/>
            <a:ext cx="5463530" cy="30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9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>
            <a:extLst>
              <a:ext uri="{FF2B5EF4-FFF2-40B4-BE49-F238E27FC236}">
                <a16:creationId xmlns:a16="http://schemas.microsoft.com/office/drawing/2014/main" id="{91B9F93F-1BE1-4CEA-BB72-554AB74FA2F3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Picture 2" descr="Súvisiaci obrázok">
            <a:extLst>
              <a:ext uri="{FF2B5EF4-FFF2-40B4-BE49-F238E27FC236}">
                <a16:creationId xmlns:a16="http://schemas.microsoft.com/office/drawing/2014/main" id="{57463E20-EEF1-47A7-8B07-3537BF1C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70A9745-F71A-47BD-BB03-74B907ED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" y="539034"/>
            <a:ext cx="12191999" cy="1873089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Sociálne siete </a:t>
            </a:r>
            <a:br>
              <a:rPr lang="sk-SK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b="1" dirty="0"/>
              <a:t>postupne menia falošné správy na </a:t>
            </a:r>
            <a:br>
              <a:rPr lang="sk-SK" b="1" dirty="0"/>
            </a:br>
            <a:r>
              <a:rPr lang="sk-SK" b="1" dirty="0">
                <a:solidFill>
                  <a:srgbClr val="FF0000"/>
                </a:solidFill>
              </a:rPr>
              <a:t>vážny problém</a:t>
            </a:r>
          </a:p>
        </p:txBody>
      </p:sp>
      <p:pic>
        <p:nvPicPr>
          <p:cNvPr id="5122" name="Picture 2" descr="Why Gossip Can Save Your Life">
            <a:extLst>
              <a:ext uri="{FF2B5EF4-FFF2-40B4-BE49-F238E27FC236}">
                <a16:creationId xmlns:a16="http://schemas.microsoft.com/office/drawing/2014/main" id="{3F8447B1-1F61-4718-9B90-812B7154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4" y="2842297"/>
            <a:ext cx="5463530" cy="30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C81F55-027C-4CAE-B9A3-C626B2474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396318"/>
              </p:ext>
            </p:extLst>
          </p:nvPr>
        </p:nvGraphicFramePr>
        <p:xfrm>
          <a:off x="1160511" y="944602"/>
          <a:ext cx="9870977" cy="658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815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556E03-4892-4103-918A-83CA66F0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12191999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Drží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PRÁVO</a:t>
            </a:r>
            <a:r>
              <a:rPr lang="sk-SK" b="1" dirty="0"/>
              <a:t> krok s </a:t>
            </a:r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INFORMATIKOU</a:t>
            </a:r>
            <a:r>
              <a:rPr lang="sk-SK" b="1" dirty="0"/>
              <a:t>?</a:t>
            </a:r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85E1313E-D3F7-4FBD-ABBD-B8B9B48F9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24" y="370790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96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Those posting obscene content online will be tried under ...">
            <a:extLst>
              <a:ext uri="{FF2B5EF4-FFF2-40B4-BE49-F238E27FC236}">
                <a16:creationId xmlns:a16="http://schemas.microsoft.com/office/drawing/2014/main" id="{64CBBA99-B2C5-4610-9178-61ACBD78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18" y="2439159"/>
            <a:ext cx="5289331" cy="29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60DA86-A31F-4CAE-BEEA-B06E312E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764628"/>
            <a:ext cx="11154102" cy="5197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600" b="1" i="1" dirty="0">
                <a:solidFill>
                  <a:srgbClr val="FF0000"/>
                </a:solidFill>
              </a:rPr>
              <a:t>Nedostatok zručností v oblasti IT, najmä v parlamentoch</a:t>
            </a: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sk-SK" sz="36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Najvyšší čas na spoluprácu </a:t>
            </a: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počítačových vedcov a </a:t>
            </a:r>
          </a:p>
          <a:p>
            <a:pPr marL="0" indent="0">
              <a:buNone/>
            </a:pPr>
            <a:r>
              <a:rPr lang="sk-SK" sz="3600" b="1" i="1" dirty="0">
                <a:solidFill>
                  <a:schemeClr val="accent6">
                    <a:lumMod val="75000"/>
                  </a:schemeClr>
                </a:solidFill>
              </a:rPr>
              <a:t>zákonodarcov</a:t>
            </a:r>
            <a:endParaRPr lang="sk-SK" sz="3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0DB0E9CD-F2B0-4CBB-97C9-72228EED8F2D}"/>
              </a:ext>
            </a:extLst>
          </p:cNvPr>
          <p:cNvSpPr/>
          <p:nvPr/>
        </p:nvSpPr>
        <p:spPr>
          <a:xfrm>
            <a:off x="2648608" y="1718440"/>
            <a:ext cx="819807" cy="1891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8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CC692B29-05EF-4D22-A150-BB130218726E}"/>
              </a:ext>
            </a:extLst>
          </p:cNvPr>
          <p:cNvSpPr/>
          <p:nvPr/>
        </p:nvSpPr>
        <p:spPr>
          <a:xfrm>
            <a:off x="120074" y="108860"/>
            <a:ext cx="11951832" cy="66402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" name="Picture 2" descr="Súvisiaci obrázok">
            <a:extLst>
              <a:ext uri="{FF2B5EF4-FFF2-40B4-BE49-F238E27FC236}">
                <a16:creationId xmlns:a16="http://schemas.microsoft.com/office/drawing/2014/main" id="{520877C3-5457-491B-95DD-1BBAAEE8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58522" y="6267997"/>
            <a:ext cx="1150049" cy="3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8FCF8C-FB63-4C00-B07D-CA7DC59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7" y="638503"/>
            <a:ext cx="11154102" cy="53237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rgbClr val="FF0000"/>
                </a:solidFill>
              </a:rPr>
              <a:t>Profilovanie správania falošnými správami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/>
              <a:t>Falošné správy sa šíria neuveriteľne rýchlo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/>
              <a:t>Potrebná regulácia </a:t>
            </a:r>
            <a:r>
              <a:rPr lang="sk-SK" sz="3200" b="1" i="1" dirty="0"/>
              <a:t>platformy, </a:t>
            </a:r>
            <a:r>
              <a:rPr lang="sk-SK" sz="3200" b="1" i="1" dirty="0">
                <a:solidFill>
                  <a:srgbClr val="FF0000"/>
                </a:solidFill>
              </a:rPr>
              <a:t>nie spomalenie tempa </a:t>
            </a:r>
            <a:r>
              <a:rPr lang="sk-SK" sz="3200" b="1" i="1" dirty="0"/>
              <a:t>inovácie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Kritické myslenie a overovanie si faktov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 err="1">
                <a:solidFill>
                  <a:schemeClr val="accent6">
                    <a:lumMod val="75000"/>
                  </a:schemeClr>
                </a:solidFill>
              </a:rPr>
              <a:t>Koregulácia</a:t>
            </a: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, kompromisy a globálny dohľad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k-SK" sz="3200" b="1" i="1" dirty="0">
                <a:solidFill>
                  <a:schemeClr val="accent6">
                    <a:lumMod val="75000"/>
                  </a:schemeClr>
                </a:solidFill>
              </a:rPr>
              <a:t>Spolupráca právnikov a vedcov</a:t>
            </a:r>
          </a:p>
        </p:txBody>
      </p:sp>
    </p:spTree>
    <p:extLst>
      <p:ext uri="{BB962C8B-B14F-4D97-AF65-F5344CB8AC3E}">
        <p14:creationId xmlns:p14="http://schemas.microsoft.com/office/powerpoint/2010/main" val="23913814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206</Words>
  <Application>Microsoft Office PowerPoint</Application>
  <PresentationFormat>Širokouhlá</PresentationFormat>
  <Paragraphs>161</Paragraphs>
  <Slides>10</Slides>
  <Notes>8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Office</vt:lpstr>
      <vt:lpstr>Metódy inžinierskej práce   Law and Technology   časť: Emma Macháčová   </vt:lpstr>
      <vt:lpstr>Čo sú to „FAKE NEWS“ a ako sa nás týkajú?</vt:lpstr>
      <vt:lpstr>Čo sú to „FAKE NEWS“ a ako sa nás týkajú?</vt:lpstr>
      <vt:lpstr>Zmena VEREJNEJ MIENKY falošnými správami?</vt:lpstr>
      <vt:lpstr>Sociálne siete  postupne menia falošné správy na  vážny problém</vt:lpstr>
      <vt:lpstr>Sociálne siete  postupne menia falošné správy na  vážny problém</vt:lpstr>
      <vt:lpstr>Drží PRÁVO krok s INFORMATIKOU?</vt:lpstr>
      <vt:lpstr>Prezentácia programu PowerPoint</vt:lpstr>
      <vt:lpstr>Prezentácia programu PowerPoint</vt:lpstr>
      <vt:lpstr>OTÁZOČKY??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Metódy inžinierskej práce   Law and Technology   časť: Emma Macháčová   </dc:title>
  <dc:creator>emmachac</dc:creator>
  <cp:lastModifiedBy>emmachac</cp:lastModifiedBy>
  <cp:revision>16</cp:revision>
  <dcterms:created xsi:type="dcterms:W3CDTF">2019-10-30T20:50:17Z</dcterms:created>
  <dcterms:modified xsi:type="dcterms:W3CDTF">2019-10-31T09:40:28Z</dcterms:modified>
</cp:coreProperties>
</file>