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1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61" autoAdjust="0"/>
  </p:normalViewPr>
  <p:slideViewPr>
    <p:cSldViewPr snapToGrid="0">
      <p:cViewPr varScale="1">
        <p:scale>
          <a:sx n="81" d="100"/>
          <a:sy n="81" d="100"/>
        </p:scale>
        <p:origin x="8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30. 10. 2019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časť: 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1"/>
                </a:solidFill>
              </a:rPr>
              <a:t>FAKE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Čo sú to „</a:t>
            </a:r>
            <a:r>
              <a:rPr lang="sk-SK" sz="3200" b="1" dirty="0">
                <a:solidFill>
                  <a:schemeClr val="accent1"/>
                </a:solidFill>
              </a:rPr>
              <a:t>FAKE NEWS</a:t>
            </a:r>
            <a:r>
              <a:rPr lang="sk-SK" sz="32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2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Zámerne</a:t>
            </a:r>
            <a:r>
              <a:rPr lang="sk-SK" sz="3600" b="1" i="1" dirty="0"/>
              <a:t> zdieľaná </a:t>
            </a:r>
            <a:r>
              <a:rPr lang="sk-SK" sz="3600" b="1" i="1" dirty="0">
                <a:solidFill>
                  <a:srgbClr val="FF0000"/>
                </a:solidFill>
              </a:rPr>
              <a:t>nepravdivá informácia</a:t>
            </a:r>
            <a:r>
              <a:rPr lang="sk-SK" sz="3600" b="1" i="1" dirty="0"/>
              <a:t>, za účelom :</a:t>
            </a:r>
          </a:p>
          <a:p>
            <a:pPr marL="0" indent="0">
              <a:buNone/>
            </a:pPr>
            <a:endParaRPr lang="sk-SK" sz="1800" b="1" i="1" dirty="0"/>
          </a:p>
          <a:p>
            <a:pPr marL="0" indent="0">
              <a:buNone/>
            </a:pPr>
            <a:r>
              <a:rPr lang="sk-SK" sz="3200" b="1" i="1" dirty="0"/>
              <a:t>vyvolania </a:t>
            </a:r>
            <a:r>
              <a:rPr lang="sk-SK" sz="3200" b="1" i="1" dirty="0">
                <a:solidFill>
                  <a:srgbClr val="FF0000"/>
                </a:solidFill>
              </a:rPr>
              <a:t>reakcie</a:t>
            </a:r>
            <a:r>
              <a:rPr lang="sk-SK" sz="3200" b="1" i="1" dirty="0"/>
              <a:t> publika, </a:t>
            </a:r>
          </a:p>
          <a:p>
            <a:pPr marL="0" indent="0"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ovplyvnenia názoru </a:t>
            </a:r>
            <a:r>
              <a:rPr lang="sk-SK" sz="3200" b="1" i="1" dirty="0"/>
              <a:t>čitateľa,</a:t>
            </a:r>
          </a:p>
          <a:p>
            <a:pPr marL="0" indent="0">
              <a:buNone/>
            </a:pPr>
            <a:r>
              <a:rPr lang="sk-SK" sz="3200" b="1" i="1" dirty="0"/>
              <a:t>navýšenia „klikov“</a:t>
            </a:r>
          </a:p>
          <a:p>
            <a:pPr marL="0" indent="0">
              <a:buNone/>
            </a:pPr>
            <a:r>
              <a:rPr lang="sk-SK" sz="3200" b="1" i="1" dirty="0"/>
              <a:t>...</a:t>
            </a:r>
            <a:r>
              <a:rPr lang="sk-SK" sz="3200" b="1" i="1" dirty="0" err="1"/>
              <a:t>atd</a:t>
            </a:r>
            <a:r>
              <a:rPr lang="sk-SK" sz="3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/>
              <a:t>Potrebná regulácia </a:t>
            </a:r>
            <a:r>
              <a:rPr lang="sk-SK" sz="3200" b="1" i="1" dirty="0"/>
              <a:t>platformy, </a:t>
            </a:r>
            <a:r>
              <a:rPr lang="sk-SK" sz="3200" b="1" i="1" dirty="0">
                <a:solidFill>
                  <a:srgbClr val="FF0000"/>
                </a:solidFill>
              </a:rPr>
              <a:t>nie spomalenie tempa </a:t>
            </a:r>
            <a:r>
              <a:rPr lang="sk-SK" sz="3200" b="1" i="1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193</Words>
  <Application>Microsoft Office PowerPoint</Application>
  <PresentationFormat>Širokouhlá</PresentationFormat>
  <Paragraphs>142</Paragraphs>
  <Slides>9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Office</vt:lpstr>
      <vt:lpstr>Metódy inžinierskej práce   Law and Technology   časť: Emma Macháčová   </vt:lpstr>
      <vt:lpstr>Čo sú to „FAKE NEWS“ a ako sa nás týkajú?</vt:lpstr>
      <vt:lpstr>Čo sú to „FAKE NEWS“ a ako sa nás týkajú?</vt:lpstr>
      <vt:lpstr>Zmena VEREJNEJ MIENKY falošnými správami?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12</cp:revision>
  <dcterms:created xsi:type="dcterms:W3CDTF">2019-10-30T20:50:17Z</dcterms:created>
  <dcterms:modified xsi:type="dcterms:W3CDTF">2019-10-30T22:29:20Z</dcterms:modified>
</cp:coreProperties>
</file>