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0F85B-7D95-4BEC-A7C1-564CC24FB074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5AF42E8-280E-4F6C-9820-A800926EF358}">
      <dgm:prSet phldrT="[Text]"/>
      <dgm:spPr/>
      <dgm:t>
        <a:bodyPr/>
        <a:lstStyle/>
        <a:p>
          <a:r>
            <a:rPr lang="en-US" dirty="0" smtClean="0"/>
            <a:t>Context (10)(27)</a:t>
          </a:r>
          <a:endParaRPr lang="en-US" dirty="0"/>
        </a:p>
      </dgm:t>
    </dgm:pt>
    <dgm:pt modelId="{50538206-B0DB-47CE-98A7-B30F8586F3B6}" type="parTrans" cxnId="{9B099586-B14F-4102-8775-7005692096C3}">
      <dgm:prSet/>
      <dgm:spPr/>
      <dgm:t>
        <a:bodyPr/>
        <a:lstStyle/>
        <a:p>
          <a:endParaRPr lang="en-US"/>
        </a:p>
      </dgm:t>
    </dgm:pt>
    <dgm:pt modelId="{1F25B265-F236-471F-BF77-08985B30ABAA}" type="sibTrans" cxnId="{9B099586-B14F-4102-8775-7005692096C3}">
      <dgm:prSet/>
      <dgm:spPr/>
      <dgm:t>
        <a:bodyPr/>
        <a:lstStyle/>
        <a:p>
          <a:endParaRPr lang="en-US"/>
        </a:p>
      </dgm:t>
    </dgm:pt>
    <dgm:pt modelId="{4841D370-D8FE-443A-ABF8-1DDE8CED3D62}">
      <dgm:prSet phldrT="[Text]"/>
      <dgm:spPr/>
      <dgm:t>
        <a:bodyPr/>
        <a:lstStyle/>
        <a:p>
          <a:r>
            <a:rPr lang="en-US" dirty="0" smtClean="0"/>
            <a:t>Constraint (1)</a:t>
          </a:r>
          <a:endParaRPr lang="en-US" dirty="0"/>
        </a:p>
      </dgm:t>
    </dgm:pt>
    <dgm:pt modelId="{AF5CC38D-3CB8-4E2C-8673-8431D8D43F80}" type="parTrans" cxnId="{57F95CBC-EB9E-4A03-BB32-358CEE7AC78B}">
      <dgm:prSet/>
      <dgm:spPr/>
      <dgm:t>
        <a:bodyPr/>
        <a:lstStyle/>
        <a:p>
          <a:endParaRPr lang="en-US"/>
        </a:p>
      </dgm:t>
    </dgm:pt>
    <dgm:pt modelId="{E9C0B162-8174-436B-BEB1-3633CB8CA75E}" type="sibTrans" cxnId="{57F95CBC-EB9E-4A03-BB32-358CEE7AC78B}">
      <dgm:prSet/>
      <dgm:spPr/>
      <dgm:t>
        <a:bodyPr/>
        <a:lstStyle/>
        <a:p>
          <a:endParaRPr lang="en-US"/>
        </a:p>
      </dgm:t>
    </dgm:pt>
    <dgm:pt modelId="{0D0DDFB8-55BE-436A-A63E-09297F839DA4}">
      <dgm:prSet phldrT="[Text]"/>
      <dgm:spPr/>
      <dgm:t>
        <a:bodyPr/>
        <a:lstStyle/>
        <a:p>
          <a:r>
            <a:rPr lang="en-US" dirty="0" smtClean="0"/>
            <a:t>Organizational (1)</a:t>
          </a:r>
        </a:p>
      </dgm:t>
    </dgm:pt>
    <dgm:pt modelId="{C34FCE8E-E16B-41B4-9833-0FD535CC4DDF}" type="parTrans" cxnId="{4B69BEA2-535D-449B-B92A-B39B3B1E3222}">
      <dgm:prSet/>
      <dgm:spPr/>
      <dgm:t>
        <a:bodyPr/>
        <a:lstStyle/>
        <a:p>
          <a:endParaRPr lang="en-US"/>
        </a:p>
      </dgm:t>
    </dgm:pt>
    <dgm:pt modelId="{6E62FFC7-6701-4010-A7FF-8E0B3DF44DDA}" type="sibTrans" cxnId="{4B69BEA2-535D-449B-B92A-B39B3B1E3222}">
      <dgm:prSet/>
      <dgm:spPr/>
      <dgm:t>
        <a:bodyPr/>
        <a:lstStyle/>
        <a:p>
          <a:endParaRPr lang="en-US"/>
        </a:p>
      </dgm:t>
    </dgm:pt>
    <dgm:pt modelId="{603384D0-82EA-47AF-8EA1-B58CD2813791}">
      <dgm:prSet phldrT="[Text]"/>
      <dgm:spPr/>
      <dgm:t>
        <a:bodyPr/>
        <a:lstStyle/>
        <a:p>
          <a:r>
            <a:rPr lang="en-US" dirty="0" smtClean="0"/>
            <a:t>Privacy (2)</a:t>
          </a:r>
          <a:endParaRPr lang="en-US" dirty="0"/>
        </a:p>
      </dgm:t>
    </dgm:pt>
    <dgm:pt modelId="{57F06C30-75F7-4C4E-8CA4-351210A7A2A8}" type="parTrans" cxnId="{AF147D24-42A5-4D09-BDFD-8FEF39E7D787}">
      <dgm:prSet/>
      <dgm:spPr/>
      <dgm:t>
        <a:bodyPr/>
        <a:lstStyle/>
        <a:p>
          <a:endParaRPr lang="en-US"/>
        </a:p>
      </dgm:t>
    </dgm:pt>
    <dgm:pt modelId="{260F74E2-DE4A-44FA-BF3B-EAD05C647F0D}" type="sibTrans" cxnId="{AF147D24-42A5-4D09-BDFD-8FEF39E7D787}">
      <dgm:prSet/>
      <dgm:spPr/>
      <dgm:t>
        <a:bodyPr/>
        <a:lstStyle/>
        <a:p>
          <a:endParaRPr lang="en-US"/>
        </a:p>
      </dgm:t>
    </dgm:pt>
    <dgm:pt modelId="{A0E3F018-06C3-4299-8E7A-9087E7F2D3D0}">
      <dgm:prSet phldrT="[Text]"/>
      <dgm:spPr/>
      <dgm:t>
        <a:bodyPr/>
        <a:lstStyle/>
        <a:p>
          <a:r>
            <a:rPr lang="en-US" dirty="0" smtClean="0"/>
            <a:t>Task (3)</a:t>
          </a:r>
          <a:endParaRPr lang="en-US" dirty="0"/>
        </a:p>
      </dgm:t>
    </dgm:pt>
    <dgm:pt modelId="{97F0C5C5-9C6B-454D-8B85-D286B779826A}" type="parTrans" cxnId="{ECD0A3CE-AAD9-4C93-B468-00F599D3985F}">
      <dgm:prSet/>
      <dgm:spPr/>
      <dgm:t>
        <a:bodyPr/>
        <a:lstStyle/>
        <a:p>
          <a:endParaRPr lang="en-US"/>
        </a:p>
      </dgm:t>
    </dgm:pt>
    <dgm:pt modelId="{06FA381B-F74B-46B9-83D2-831CD46DA1B8}" type="sibTrans" cxnId="{ECD0A3CE-AAD9-4C93-B468-00F599D3985F}">
      <dgm:prSet/>
      <dgm:spPr/>
      <dgm:t>
        <a:bodyPr/>
        <a:lstStyle/>
        <a:p>
          <a:endParaRPr lang="en-US"/>
        </a:p>
      </dgm:t>
    </dgm:pt>
    <dgm:pt modelId="{30AF4EB8-E903-4BFE-9502-58606001AFD1}">
      <dgm:prSet phldrT="[Text]"/>
      <dgm:spPr/>
      <dgm:t>
        <a:bodyPr/>
        <a:lstStyle/>
        <a:p>
          <a:r>
            <a:rPr lang="en-US" dirty="0" err="1" smtClean="0"/>
            <a:t>Spatio</a:t>
          </a:r>
          <a:r>
            <a:rPr lang="en-US" dirty="0" smtClean="0"/>
            <a:t>-Temporal (6)(10)</a:t>
          </a:r>
          <a:endParaRPr lang="en-US" dirty="0"/>
        </a:p>
      </dgm:t>
    </dgm:pt>
    <dgm:pt modelId="{4F385EC0-BAE8-492C-8AE4-72A29A6DC342}" type="parTrans" cxnId="{AAE08A24-63FE-4905-9AF3-3B014A8587D9}">
      <dgm:prSet/>
      <dgm:spPr/>
      <dgm:t>
        <a:bodyPr/>
        <a:lstStyle/>
        <a:p>
          <a:endParaRPr lang="en-US"/>
        </a:p>
      </dgm:t>
    </dgm:pt>
    <dgm:pt modelId="{8BCB53F2-DBD5-4FF6-AF4F-F98B13492DFF}" type="sibTrans" cxnId="{AAE08A24-63FE-4905-9AF3-3B014A8587D9}">
      <dgm:prSet/>
      <dgm:spPr/>
      <dgm:t>
        <a:bodyPr/>
        <a:lstStyle/>
        <a:p>
          <a:endParaRPr lang="en-US"/>
        </a:p>
      </dgm:t>
    </dgm:pt>
    <dgm:pt modelId="{39176E5F-541B-447B-B267-AAF43180C118}">
      <dgm:prSet/>
      <dgm:spPr/>
      <dgm:t>
        <a:bodyPr/>
        <a:lstStyle/>
        <a:p>
          <a:r>
            <a:rPr lang="en-US" dirty="0" smtClean="0"/>
            <a:t>Spatial (3)</a:t>
          </a:r>
          <a:endParaRPr lang="en-US" dirty="0"/>
        </a:p>
      </dgm:t>
    </dgm:pt>
    <dgm:pt modelId="{2416CC27-8023-4D90-9971-D33851E3E422}" type="parTrans" cxnId="{0FD57C8C-BB5D-41D3-A711-D2142C71F9E8}">
      <dgm:prSet/>
      <dgm:spPr/>
      <dgm:t>
        <a:bodyPr/>
        <a:lstStyle/>
        <a:p>
          <a:endParaRPr lang="en-US"/>
        </a:p>
      </dgm:t>
    </dgm:pt>
    <dgm:pt modelId="{FA4CAAC0-2FF0-4EA2-B79C-79F0B73BA209}" type="sibTrans" cxnId="{0FD57C8C-BB5D-41D3-A711-D2142C71F9E8}">
      <dgm:prSet/>
      <dgm:spPr/>
      <dgm:t>
        <a:bodyPr/>
        <a:lstStyle/>
        <a:p>
          <a:endParaRPr lang="en-US"/>
        </a:p>
      </dgm:t>
    </dgm:pt>
    <dgm:pt modelId="{4508CF5F-37BF-44F2-B52E-DA4CD407CA89}">
      <dgm:prSet/>
      <dgm:spPr/>
      <dgm:t>
        <a:bodyPr/>
        <a:lstStyle/>
        <a:p>
          <a:r>
            <a:rPr lang="en-US" dirty="0" smtClean="0"/>
            <a:t>Temporal (1)</a:t>
          </a:r>
          <a:endParaRPr lang="en-US" dirty="0"/>
        </a:p>
      </dgm:t>
    </dgm:pt>
    <dgm:pt modelId="{ABD6E7D6-F91A-4ED1-87DA-848A64651CC1}" type="parTrans" cxnId="{C0A4B7B1-A816-4272-9E07-A04E572E4368}">
      <dgm:prSet/>
      <dgm:spPr/>
      <dgm:t>
        <a:bodyPr/>
        <a:lstStyle/>
        <a:p>
          <a:endParaRPr lang="en-US"/>
        </a:p>
      </dgm:t>
    </dgm:pt>
    <dgm:pt modelId="{394CB33A-25AC-4640-9A2E-04712288C0BF}" type="sibTrans" cxnId="{C0A4B7B1-A816-4272-9E07-A04E572E4368}">
      <dgm:prSet/>
      <dgm:spPr/>
      <dgm:t>
        <a:bodyPr/>
        <a:lstStyle/>
        <a:p>
          <a:endParaRPr lang="en-US"/>
        </a:p>
      </dgm:t>
    </dgm:pt>
    <dgm:pt modelId="{A8230F60-03D0-4249-AE77-2337454B8B56}" type="pres">
      <dgm:prSet presAssocID="{8800F85B-7D95-4BEC-A7C1-564CC24FB0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7CD3B9-2AEB-46EC-9D85-83A84037B487}" type="pres">
      <dgm:prSet presAssocID="{C5AF42E8-280E-4F6C-9820-A800926EF358}" presName="hierRoot1" presStyleCnt="0">
        <dgm:presLayoutVars>
          <dgm:hierBranch val="init"/>
        </dgm:presLayoutVars>
      </dgm:prSet>
      <dgm:spPr/>
    </dgm:pt>
    <dgm:pt modelId="{8D4167FF-4EBE-48EE-9477-EBFC9AE279EB}" type="pres">
      <dgm:prSet presAssocID="{C5AF42E8-280E-4F6C-9820-A800926EF358}" presName="rootComposite1" presStyleCnt="0"/>
      <dgm:spPr/>
    </dgm:pt>
    <dgm:pt modelId="{63CEA0CC-AA78-4A57-8183-728694E49882}" type="pres">
      <dgm:prSet presAssocID="{C5AF42E8-280E-4F6C-9820-A800926EF358}" presName="rootText1" presStyleLbl="node0" presStyleIdx="0" presStyleCnt="1" custScaleX="177979" custLinFactNeighborX="31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1CE91-4659-4B10-A522-AE42C1A934CB}" type="pres">
      <dgm:prSet presAssocID="{C5AF42E8-280E-4F6C-9820-A800926EF35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3B0023D-DAF0-4A6C-BAD3-2B21C568C11F}" type="pres">
      <dgm:prSet presAssocID="{C5AF42E8-280E-4F6C-9820-A800926EF358}" presName="hierChild2" presStyleCnt="0"/>
      <dgm:spPr/>
    </dgm:pt>
    <dgm:pt modelId="{2D1E4218-4C40-4DB7-98AC-514992F5492B}" type="pres">
      <dgm:prSet presAssocID="{AF5CC38D-3CB8-4E2C-8673-8431D8D43F80}" presName="Name37" presStyleLbl="parChTrans1D2" presStyleIdx="0" presStyleCnt="5"/>
      <dgm:spPr/>
      <dgm:t>
        <a:bodyPr/>
        <a:lstStyle/>
        <a:p>
          <a:endParaRPr lang="en-US"/>
        </a:p>
      </dgm:t>
    </dgm:pt>
    <dgm:pt modelId="{657E1274-6802-4428-8E45-BD6329903623}" type="pres">
      <dgm:prSet presAssocID="{4841D370-D8FE-443A-ABF8-1DDE8CED3D62}" presName="hierRoot2" presStyleCnt="0">
        <dgm:presLayoutVars>
          <dgm:hierBranch val="init"/>
        </dgm:presLayoutVars>
      </dgm:prSet>
      <dgm:spPr/>
    </dgm:pt>
    <dgm:pt modelId="{D79DC330-A3CB-4E62-8E83-4DEBA5CC0A7C}" type="pres">
      <dgm:prSet presAssocID="{4841D370-D8FE-443A-ABF8-1DDE8CED3D62}" presName="rootComposite" presStyleCnt="0"/>
      <dgm:spPr/>
    </dgm:pt>
    <dgm:pt modelId="{14E335D2-0B81-4C1E-83E4-4C4233717498}" type="pres">
      <dgm:prSet presAssocID="{4841D370-D8FE-443A-ABF8-1DDE8CED3D62}" presName="rootText" presStyleLbl="node2" presStyleIdx="0" presStyleCnt="5" custScaleX="137304" custLinFactNeighborX="-50" custLinFactNeighborY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7C7798-5433-49EA-B973-98F62C4E1968}" type="pres">
      <dgm:prSet presAssocID="{4841D370-D8FE-443A-ABF8-1DDE8CED3D62}" presName="rootConnector" presStyleLbl="node2" presStyleIdx="0" presStyleCnt="5"/>
      <dgm:spPr/>
      <dgm:t>
        <a:bodyPr/>
        <a:lstStyle/>
        <a:p>
          <a:endParaRPr lang="en-US"/>
        </a:p>
      </dgm:t>
    </dgm:pt>
    <dgm:pt modelId="{275DE91F-96C3-4C00-B8A2-F8B9F7EF8545}" type="pres">
      <dgm:prSet presAssocID="{4841D370-D8FE-443A-ABF8-1DDE8CED3D62}" presName="hierChild4" presStyleCnt="0"/>
      <dgm:spPr/>
    </dgm:pt>
    <dgm:pt modelId="{D5B04A33-10ED-4EB5-A181-AE3C6EDE4970}" type="pres">
      <dgm:prSet presAssocID="{4841D370-D8FE-443A-ABF8-1DDE8CED3D62}" presName="hierChild5" presStyleCnt="0"/>
      <dgm:spPr/>
    </dgm:pt>
    <dgm:pt modelId="{C4FC29FD-20E6-4706-A064-F4976547A39A}" type="pres">
      <dgm:prSet presAssocID="{C34FCE8E-E16B-41B4-9833-0FD535CC4DDF}" presName="Name37" presStyleLbl="parChTrans1D2" presStyleIdx="1" presStyleCnt="5"/>
      <dgm:spPr/>
      <dgm:t>
        <a:bodyPr/>
        <a:lstStyle/>
        <a:p>
          <a:endParaRPr lang="en-US"/>
        </a:p>
      </dgm:t>
    </dgm:pt>
    <dgm:pt modelId="{A648F377-6D2D-4C0F-854B-4235E17BC4E4}" type="pres">
      <dgm:prSet presAssocID="{0D0DDFB8-55BE-436A-A63E-09297F839DA4}" presName="hierRoot2" presStyleCnt="0">
        <dgm:presLayoutVars>
          <dgm:hierBranch val="init"/>
        </dgm:presLayoutVars>
      </dgm:prSet>
      <dgm:spPr/>
    </dgm:pt>
    <dgm:pt modelId="{82A13B9B-8BE9-455A-82DB-32B382C2AEDF}" type="pres">
      <dgm:prSet presAssocID="{0D0DDFB8-55BE-436A-A63E-09297F839DA4}" presName="rootComposite" presStyleCnt="0"/>
      <dgm:spPr/>
    </dgm:pt>
    <dgm:pt modelId="{AD638E6D-C61B-48C3-990E-9882FFAE1084}" type="pres">
      <dgm:prSet presAssocID="{0D0DDFB8-55BE-436A-A63E-09297F839DA4}" presName="rootText" presStyleLbl="node2" presStyleIdx="1" presStyleCnt="5" custScaleX="1865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83E747-B1B7-4A27-9ED8-EFEE40198805}" type="pres">
      <dgm:prSet presAssocID="{0D0DDFB8-55BE-436A-A63E-09297F839DA4}" presName="rootConnector" presStyleLbl="node2" presStyleIdx="1" presStyleCnt="5"/>
      <dgm:spPr/>
      <dgm:t>
        <a:bodyPr/>
        <a:lstStyle/>
        <a:p>
          <a:endParaRPr lang="en-US"/>
        </a:p>
      </dgm:t>
    </dgm:pt>
    <dgm:pt modelId="{7F1398C0-FED5-4062-BD15-61DE070EB5D6}" type="pres">
      <dgm:prSet presAssocID="{0D0DDFB8-55BE-436A-A63E-09297F839DA4}" presName="hierChild4" presStyleCnt="0"/>
      <dgm:spPr/>
    </dgm:pt>
    <dgm:pt modelId="{8355D1AC-1DB3-4AE6-8DF6-C56979062C6E}" type="pres">
      <dgm:prSet presAssocID="{0D0DDFB8-55BE-436A-A63E-09297F839DA4}" presName="hierChild5" presStyleCnt="0"/>
      <dgm:spPr/>
    </dgm:pt>
    <dgm:pt modelId="{EF16F669-92C9-409A-AA95-77D2C0F57E75}" type="pres">
      <dgm:prSet presAssocID="{57F06C30-75F7-4C4E-8CA4-351210A7A2A8}" presName="Name37" presStyleLbl="parChTrans1D2" presStyleIdx="2" presStyleCnt="5"/>
      <dgm:spPr/>
      <dgm:t>
        <a:bodyPr/>
        <a:lstStyle/>
        <a:p>
          <a:endParaRPr lang="en-US"/>
        </a:p>
      </dgm:t>
    </dgm:pt>
    <dgm:pt modelId="{7C561423-D7DA-4A00-BC54-9BEBFB0AB1F1}" type="pres">
      <dgm:prSet presAssocID="{603384D0-82EA-47AF-8EA1-B58CD2813791}" presName="hierRoot2" presStyleCnt="0">
        <dgm:presLayoutVars>
          <dgm:hierBranch val="init"/>
        </dgm:presLayoutVars>
      </dgm:prSet>
      <dgm:spPr/>
    </dgm:pt>
    <dgm:pt modelId="{ED77C48E-11F0-4817-B472-8F143E687A2D}" type="pres">
      <dgm:prSet presAssocID="{603384D0-82EA-47AF-8EA1-B58CD2813791}" presName="rootComposite" presStyleCnt="0"/>
      <dgm:spPr/>
    </dgm:pt>
    <dgm:pt modelId="{54205046-ADBD-4028-96EE-6F6EBAAA731F}" type="pres">
      <dgm:prSet presAssocID="{603384D0-82EA-47AF-8EA1-B58CD281379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D519D-8419-482F-8C56-DA0030A01B36}" type="pres">
      <dgm:prSet presAssocID="{603384D0-82EA-47AF-8EA1-B58CD2813791}" presName="rootConnector" presStyleLbl="node2" presStyleIdx="2" presStyleCnt="5"/>
      <dgm:spPr/>
      <dgm:t>
        <a:bodyPr/>
        <a:lstStyle/>
        <a:p>
          <a:endParaRPr lang="en-US"/>
        </a:p>
      </dgm:t>
    </dgm:pt>
    <dgm:pt modelId="{55F54830-2229-456C-81A4-8BE6E6FEC70F}" type="pres">
      <dgm:prSet presAssocID="{603384D0-82EA-47AF-8EA1-B58CD2813791}" presName="hierChild4" presStyleCnt="0"/>
      <dgm:spPr/>
    </dgm:pt>
    <dgm:pt modelId="{1F1654AD-F385-4359-8756-748CC9D0F515}" type="pres">
      <dgm:prSet presAssocID="{603384D0-82EA-47AF-8EA1-B58CD2813791}" presName="hierChild5" presStyleCnt="0"/>
      <dgm:spPr/>
    </dgm:pt>
    <dgm:pt modelId="{C39ABAFF-FF78-4940-BE37-46C75B4F01B3}" type="pres">
      <dgm:prSet presAssocID="{97F0C5C5-9C6B-454D-8B85-D286B779826A}" presName="Name37" presStyleLbl="parChTrans1D2" presStyleIdx="3" presStyleCnt="5"/>
      <dgm:spPr/>
      <dgm:t>
        <a:bodyPr/>
        <a:lstStyle/>
        <a:p>
          <a:endParaRPr lang="en-US"/>
        </a:p>
      </dgm:t>
    </dgm:pt>
    <dgm:pt modelId="{5709BDBB-2632-43BD-A5A0-26BC1C19D725}" type="pres">
      <dgm:prSet presAssocID="{A0E3F018-06C3-4299-8E7A-9087E7F2D3D0}" presName="hierRoot2" presStyleCnt="0">
        <dgm:presLayoutVars>
          <dgm:hierBranch val="init"/>
        </dgm:presLayoutVars>
      </dgm:prSet>
      <dgm:spPr/>
    </dgm:pt>
    <dgm:pt modelId="{00C40C46-6872-418C-82A6-DD61D77E0AFD}" type="pres">
      <dgm:prSet presAssocID="{A0E3F018-06C3-4299-8E7A-9087E7F2D3D0}" presName="rootComposite" presStyleCnt="0"/>
      <dgm:spPr/>
    </dgm:pt>
    <dgm:pt modelId="{DDFC8AC9-21B7-46A4-AD1B-1ACF7F67C277}" type="pres">
      <dgm:prSet presAssocID="{A0E3F018-06C3-4299-8E7A-9087E7F2D3D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144B92-5849-453E-9BE2-09566C7B890A}" type="pres">
      <dgm:prSet presAssocID="{A0E3F018-06C3-4299-8E7A-9087E7F2D3D0}" presName="rootConnector" presStyleLbl="node2" presStyleIdx="3" presStyleCnt="5"/>
      <dgm:spPr/>
      <dgm:t>
        <a:bodyPr/>
        <a:lstStyle/>
        <a:p>
          <a:endParaRPr lang="en-US"/>
        </a:p>
      </dgm:t>
    </dgm:pt>
    <dgm:pt modelId="{5ABF7F26-5BA4-434B-9E86-492EB09BF71B}" type="pres">
      <dgm:prSet presAssocID="{A0E3F018-06C3-4299-8E7A-9087E7F2D3D0}" presName="hierChild4" presStyleCnt="0"/>
      <dgm:spPr/>
    </dgm:pt>
    <dgm:pt modelId="{AA485367-9E6C-4358-842B-A7162DA7658B}" type="pres">
      <dgm:prSet presAssocID="{A0E3F018-06C3-4299-8E7A-9087E7F2D3D0}" presName="hierChild5" presStyleCnt="0"/>
      <dgm:spPr/>
    </dgm:pt>
    <dgm:pt modelId="{B41E3F53-5130-42F4-A155-8B4EF9DA8781}" type="pres">
      <dgm:prSet presAssocID="{4F385EC0-BAE8-492C-8AE4-72A29A6DC342}" presName="Name37" presStyleLbl="parChTrans1D2" presStyleIdx="4" presStyleCnt="5"/>
      <dgm:spPr/>
      <dgm:t>
        <a:bodyPr/>
        <a:lstStyle/>
        <a:p>
          <a:endParaRPr lang="en-US"/>
        </a:p>
      </dgm:t>
    </dgm:pt>
    <dgm:pt modelId="{90E8E541-5F0D-4625-A074-EFB6429A114B}" type="pres">
      <dgm:prSet presAssocID="{30AF4EB8-E903-4BFE-9502-58606001AFD1}" presName="hierRoot2" presStyleCnt="0">
        <dgm:presLayoutVars>
          <dgm:hierBranch val="init"/>
        </dgm:presLayoutVars>
      </dgm:prSet>
      <dgm:spPr/>
    </dgm:pt>
    <dgm:pt modelId="{1542B9CD-F90F-451B-8BF9-A8F3A5313261}" type="pres">
      <dgm:prSet presAssocID="{30AF4EB8-E903-4BFE-9502-58606001AFD1}" presName="rootComposite" presStyleCnt="0"/>
      <dgm:spPr/>
    </dgm:pt>
    <dgm:pt modelId="{91ED3529-57F9-4295-A301-85F3AC645990}" type="pres">
      <dgm:prSet presAssocID="{30AF4EB8-E903-4BFE-9502-58606001AFD1}" presName="rootText" presStyleLbl="node2" presStyleIdx="4" presStyleCnt="5" custScaleX="2167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952698-3158-45D0-BD99-593E961D796A}" type="pres">
      <dgm:prSet presAssocID="{30AF4EB8-E903-4BFE-9502-58606001AFD1}" presName="rootConnector" presStyleLbl="node2" presStyleIdx="4" presStyleCnt="5"/>
      <dgm:spPr/>
      <dgm:t>
        <a:bodyPr/>
        <a:lstStyle/>
        <a:p>
          <a:endParaRPr lang="en-US"/>
        </a:p>
      </dgm:t>
    </dgm:pt>
    <dgm:pt modelId="{B4A9202C-6E9B-421A-910B-02F2482DC0ED}" type="pres">
      <dgm:prSet presAssocID="{30AF4EB8-E903-4BFE-9502-58606001AFD1}" presName="hierChild4" presStyleCnt="0"/>
      <dgm:spPr/>
    </dgm:pt>
    <dgm:pt modelId="{208A15AD-E6C2-4837-876E-28DE495A2E3E}" type="pres">
      <dgm:prSet presAssocID="{2416CC27-8023-4D90-9971-D33851E3E422}" presName="Name37" presStyleLbl="parChTrans1D3" presStyleIdx="0" presStyleCnt="2"/>
      <dgm:spPr/>
      <dgm:t>
        <a:bodyPr/>
        <a:lstStyle/>
        <a:p>
          <a:endParaRPr lang="en-US"/>
        </a:p>
      </dgm:t>
    </dgm:pt>
    <dgm:pt modelId="{3BD22536-17DA-4F48-A89F-CD049DF6D27F}" type="pres">
      <dgm:prSet presAssocID="{39176E5F-541B-447B-B267-AAF43180C118}" presName="hierRoot2" presStyleCnt="0">
        <dgm:presLayoutVars>
          <dgm:hierBranch val="init"/>
        </dgm:presLayoutVars>
      </dgm:prSet>
      <dgm:spPr/>
    </dgm:pt>
    <dgm:pt modelId="{CA4606D4-B7A7-4750-94B2-87655872A739}" type="pres">
      <dgm:prSet presAssocID="{39176E5F-541B-447B-B267-AAF43180C118}" presName="rootComposite" presStyleCnt="0"/>
      <dgm:spPr/>
    </dgm:pt>
    <dgm:pt modelId="{4599AF21-A91F-4A59-8340-F9DA5BAA452F}" type="pres">
      <dgm:prSet presAssocID="{39176E5F-541B-447B-B267-AAF43180C118}" presName="rootText" presStyleLbl="node3" presStyleIdx="0" presStyleCnt="2" custScaleX="1327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A3A8FF-7F29-4979-95D7-676E753B5C3C}" type="pres">
      <dgm:prSet presAssocID="{39176E5F-541B-447B-B267-AAF43180C118}" presName="rootConnector" presStyleLbl="node3" presStyleIdx="0" presStyleCnt="2"/>
      <dgm:spPr/>
      <dgm:t>
        <a:bodyPr/>
        <a:lstStyle/>
        <a:p>
          <a:endParaRPr lang="en-US"/>
        </a:p>
      </dgm:t>
    </dgm:pt>
    <dgm:pt modelId="{B764D00B-4845-4BAD-AC1F-F64761934938}" type="pres">
      <dgm:prSet presAssocID="{39176E5F-541B-447B-B267-AAF43180C118}" presName="hierChild4" presStyleCnt="0"/>
      <dgm:spPr/>
    </dgm:pt>
    <dgm:pt modelId="{16EE1D3E-587A-4116-AD6F-ED58CF8FDFEF}" type="pres">
      <dgm:prSet presAssocID="{39176E5F-541B-447B-B267-AAF43180C118}" presName="hierChild5" presStyleCnt="0"/>
      <dgm:spPr/>
    </dgm:pt>
    <dgm:pt modelId="{5221D02A-2DBA-4DF7-B72B-B3628CD366D9}" type="pres">
      <dgm:prSet presAssocID="{ABD6E7D6-F91A-4ED1-87DA-848A64651CC1}" presName="Name37" presStyleLbl="parChTrans1D3" presStyleIdx="1" presStyleCnt="2"/>
      <dgm:spPr/>
    </dgm:pt>
    <dgm:pt modelId="{007D59A4-8F89-40A8-A374-9326CA20E61C}" type="pres">
      <dgm:prSet presAssocID="{4508CF5F-37BF-44F2-B52E-DA4CD407CA89}" presName="hierRoot2" presStyleCnt="0">
        <dgm:presLayoutVars>
          <dgm:hierBranch val="init"/>
        </dgm:presLayoutVars>
      </dgm:prSet>
      <dgm:spPr/>
    </dgm:pt>
    <dgm:pt modelId="{9D6BC739-3667-4407-89BB-5AA2839FB1E7}" type="pres">
      <dgm:prSet presAssocID="{4508CF5F-37BF-44F2-B52E-DA4CD407CA89}" presName="rootComposite" presStyleCnt="0"/>
      <dgm:spPr/>
    </dgm:pt>
    <dgm:pt modelId="{3A273CC8-AB2A-49C1-977C-CBCEE2705849}" type="pres">
      <dgm:prSet presAssocID="{4508CF5F-37BF-44F2-B52E-DA4CD407CA89}" presName="rootText" presStyleLbl="node3" presStyleIdx="1" presStyleCnt="2" custScaleX="1327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003F89-9794-4E57-8CC1-3B4A390B3231}" type="pres">
      <dgm:prSet presAssocID="{4508CF5F-37BF-44F2-B52E-DA4CD407CA89}" presName="rootConnector" presStyleLbl="node3" presStyleIdx="1" presStyleCnt="2"/>
      <dgm:spPr/>
      <dgm:t>
        <a:bodyPr/>
        <a:lstStyle/>
        <a:p>
          <a:endParaRPr lang="en-US"/>
        </a:p>
      </dgm:t>
    </dgm:pt>
    <dgm:pt modelId="{D79136A7-7C94-4956-AF84-B106212CFADA}" type="pres">
      <dgm:prSet presAssocID="{4508CF5F-37BF-44F2-B52E-DA4CD407CA89}" presName="hierChild4" presStyleCnt="0"/>
      <dgm:spPr/>
    </dgm:pt>
    <dgm:pt modelId="{6D2D2B84-6BE3-4638-8EDC-00D2DCF1C792}" type="pres">
      <dgm:prSet presAssocID="{4508CF5F-37BF-44F2-B52E-DA4CD407CA89}" presName="hierChild5" presStyleCnt="0"/>
      <dgm:spPr/>
    </dgm:pt>
    <dgm:pt modelId="{3592140E-EFEC-4C87-AAE3-FDAD950E86A1}" type="pres">
      <dgm:prSet presAssocID="{30AF4EB8-E903-4BFE-9502-58606001AFD1}" presName="hierChild5" presStyleCnt="0"/>
      <dgm:spPr/>
    </dgm:pt>
    <dgm:pt modelId="{F3A6E98B-B3F0-4AAD-B1A8-F1CF29FB6BBE}" type="pres">
      <dgm:prSet presAssocID="{C5AF42E8-280E-4F6C-9820-A800926EF358}" presName="hierChild3" presStyleCnt="0"/>
      <dgm:spPr/>
    </dgm:pt>
  </dgm:ptLst>
  <dgm:cxnLst>
    <dgm:cxn modelId="{8BF00895-0BE8-4CD0-8039-5200313D895F}" type="presOf" srcId="{C34FCE8E-E16B-41B4-9833-0FD535CC4DDF}" destId="{C4FC29FD-20E6-4706-A064-F4976547A39A}" srcOrd="0" destOrd="0" presId="urn:microsoft.com/office/officeart/2005/8/layout/orgChart1"/>
    <dgm:cxn modelId="{7F8EBEDD-62D9-4EDE-84AC-C488855C34C4}" type="presOf" srcId="{AF5CC38D-3CB8-4E2C-8673-8431D8D43F80}" destId="{2D1E4218-4C40-4DB7-98AC-514992F5492B}" srcOrd="0" destOrd="0" presId="urn:microsoft.com/office/officeart/2005/8/layout/orgChart1"/>
    <dgm:cxn modelId="{9B099586-B14F-4102-8775-7005692096C3}" srcId="{8800F85B-7D95-4BEC-A7C1-564CC24FB074}" destId="{C5AF42E8-280E-4F6C-9820-A800926EF358}" srcOrd="0" destOrd="0" parTransId="{50538206-B0DB-47CE-98A7-B30F8586F3B6}" sibTransId="{1F25B265-F236-471F-BF77-08985B30ABAA}"/>
    <dgm:cxn modelId="{FCC1CB0C-019B-4D7F-B128-BAA991AEF39C}" type="presOf" srcId="{603384D0-82EA-47AF-8EA1-B58CD2813791}" destId="{3FFD519D-8419-482F-8C56-DA0030A01B36}" srcOrd="1" destOrd="0" presId="urn:microsoft.com/office/officeart/2005/8/layout/orgChart1"/>
    <dgm:cxn modelId="{4902BEF3-E07D-4938-8408-CB02F9EA29DD}" type="presOf" srcId="{97F0C5C5-9C6B-454D-8B85-D286B779826A}" destId="{C39ABAFF-FF78-4940-BE37-46C75B4F01B3}" srcOrd="0" destOrd="0" presId="urn:microsoft.com/office/officeart/2005/8/layout/orgChart1"/>
    <dgm:cxn modelId="{A845585A-8FDF-48D7-B7A5-D97FF5C941B0}" type="presOf" srcId="{57F06C30-75F7-4C4E-8CA4-351210A7A2A8}" destId="{EF16F669-92C9-409A-AA95-77D2C0F57E75}" srcOrd="0" destOrd="0" presId="urn:microsoft.com/office/officeart/2005/8/layout/orgChart1"/>
    <dgm:cxn modelId="{8511A964-6E4A-4347-ADD8-102743FFCB10}" type="presOf" srcId="{0D0DDFB8-55BE-436A-A63E-09297F839DA4}" destId="{AD638E6D-C61B-48C3-990E-9882FFAE1084}" srcOrd="0" destOrd="0" presId="urn:microsoft.com/office/officeart/2005/8/layout/orgChart1"/>
    <dgm:cxn modelId="{D6BE6A54-1B4A-4533-BC72-D6CDA06348C6}" type="presOf" srcId="{C5AF42E8-280E-4F6C-9820-A800926EF358}" destId="{63CEA0CC-AA78-4A57-8183-728694E49882}" srcOrd="0" destOrd="0" presId="urn:microsoft.com/office/officeart/2005/8/layout/orgChart1"/>
    <dgm:cxn modelId="{87763782-D91A-4BD8-A0D4-C7354CBA6D9A}" type="presOf" srcId="{4841D370-D8FE-443A-ABF8-1DDE8CED3D62}" destId="{AA7C7798-5433-49EA-B973-98F62C4E1968}" srcOrd="1" destOrd="0" presId="urn:microsoft.com/office/officeart/2005/8/layout/orgChart1"/>
    <dgm:cxn modelId="{57F95CBC-EB9E-4A03-BB32-358CEE7AC78B}" srcId="{C5AF42E8-280E-4F6C-9820-A800926EF358}" destId="{4841D370-D8FE-443A-ABF8-1DDE8CED3D62}" srcOrd="0" destOrd="0" parTransId="{AF5CC38D-3CB8-4E2C-8673-8431D8D43F80}" sibTransId="{E9C0B162-8174-436B-BEB1-3633CB8CA75E}"/>
    <dgm:cxn modelId="{6CF76DBF-776F-492E-A342-4CEDC68145DD}" type="presOf" srcId="{0D0DDFB8-55BE-436A-A63E-09297F839DA4}" destId="{2483E747-B1B7-4A27-9ED8-EFEE40198805}" srcOrd="1" destOrd="0" presId="urn:microsoft.com/office/officeart/2005/8/layout/orgChart1"/>
    <dgm:cxn modelId="{2CDC243B-2A6E-4F63-92DF-F40E4B78E61D}" type="presOf" srcId="{4F385EC0-BAE8-492C-8AE4-72A29A6DC342}" destId="{B41E3F53-5130-42F4-A155-8B4EF9DA8781}" srcOrd="0" destOrd="0" presId="urn:microsoft.com/office/officeart/2005/8/layout/orgChart1"/>
    <dgm:cxn modelId="{21DEC14F-5791-479E-BBB1-A14E66C06D66}" type="presOf" srcId="{39176E5F-541B-447B-B267-AAF43180C118}" destId="{4599AF21-A91F-4A59-8340-F9DA5BAA452F}" srcOrd="0" destOrd="0" presId="urn:microsoft.com/office/officeart/2005/8/layout/orgChart1"/>
    <dgm:cxn modelId="{AAE08A24-63FE-4905-9AF3-3B014A8587D9}" srcId="{C5AF42E8-280E-4F6C-9820-A800926EF358}" destId="{30AF4EB8-E903-4BFE-9502-58606001AFD1}" srcOrd="4" destOrd="0" parTransId="{4F385EC0-BAE8-492C-8AE4-72A29A6DC342}" sibTransId="{8BCB53F2-DBD5-4FF6-AF4F-F98B13492DFF}"/>
    <dgm:cxn modelId="{C0A4B7B1-A816-4272-9E07-A04E572E4368}" srcId="{30AF4EB8-E903-4BFE-9502-58606001AFD1}" destId="{4508CF5F-37BF-44F2-B52E-DA4CD407CA89}" srcOrd="1" destOrd="0" parTransId="{ABD6E7D6-F91A-4ED1-87DA-848A64651CC1}" sibTransId="{394CB33A-25AC-4640-9A2E-04712288C0BF}"/>
    <dgm:cxn modelId="{ECD0A3CE-AAD9-4C93-B468-00F599D3985F}" srcId="{C5AF42E8-280E-4F6C-9820-A800926EF358}" destId="{A0E3F018-06C3-4299-8E7A-9087E7F2D3D0}" srcOrd="3" destOrd="0" parTransId="{97F0C5C5-9C6B-454D-8B85-D286B779826A}" sibTransId="{06FA381B-F74B-46B9-83D2-831CD46DA1B8}"/>
    <dgm:cxn modelId="{84FC88B4-3C1C-455A-B830-CE9F08AC82E6}" type="presOf" srcId="{4508CF5F-37BF-44F2-B52E-DA4CD407CA89}" destId="{3A273CC8-AB2A-49C1-977C-CBCEE2705849}" srcOrd="0" destOrd="0" presId="urn:microsoft.com/office/officeart/2005/8/layout/orgChart1"/>
    <dgm:cxn modelId="{07B766F6-7BE2-46CC-B894-F5497971BE29}" type="presOf" srcId="{603384D0-82EA-47AF-8EA1-B58CD2813791}" destId="{54205046-ADBD-4028-96EE-6F6EBAAA731F}" srcOrd="0" destOrd="0" presId="urn:microsoft.com/office/officeart/2005/8/layout/orgChart1"/>
    <dgm:cxn modelId="{BB5BDEA4-E8B6-4558-B7FB-134E61E26D75}" type="presOf" srcId="{ABD6E7D6-F91A-4ED1-87DA-848A64651CC1}" destId="{5221D02A-2DBA-4DF7-B72B-B3628CD366D9}" srcOrd="0" destOrd="0" presId="urn:microsoft.com/office/officeart/2005/8/layout/orgChart1"/>
    <dgm:cxn modelId="{AF147D24-42A5-4D09-BDFD-8FEF39E7D787}" srcId="{C5AF42E8-280E-4F6C-9820-A800926EF358}" destId="{603384D0-82EA-47AF-8EA1-B58CD2813791}" srcOrd="2" destOrd="0" parTransId="{57F06C30-75F7-4C4E-8CA4-351210A7A2A8}" sibTransId="{260F74E2-DE4A-44FA-BF3B-EAD05C647F0D}"/>
    <dgm:cxn modelId="{62A0AED4-EB86-45CB-B86B-5D66012E850A}" type="presOf" srcId="{4841D370-D8FE-443A-ABF8-1DDE8CED3D62}" destId="{14E335D2-0B81-4C1E-83E4-4C4233717498}" srcOrd="0" destOrd="0" presId="urn:microsoft.com/office/officeart/2005/8/layout/orgChart1"/>
    <dgm:cxn modelId="{0FD57C8C-BB5D-41D3-A711-D2142C71F9E8}" srcId="{30AF4EB8-E903-4BFE-9502-58606001AFD1}" destId="{39176E5F-541B-447B-B267-AAF43180C118}" srcOrd="0" destOrd="0" parTransId="{2416CC27-8023-4D90-9971-D33851E3E422}" sibTransId="{FA4CAAC0-2FF0-4EA2-B79C-79F0B73BA209}"/>
    <dgm:cxn modelId="{BA60BB83-D714-43C6-9CA8-804C70A62739}" type="presOf" srcId="{30AF4EB8-E903-4BFE-9502-58606001AFD1}" destId="{91ED3529-57F9-4295-A301-85F3AC645990}" srcOrd="0" destOrd="0" presId="urn:microsoft.com/office/officeart/2005/8/layout/orgChart1"/>
    <dgm:cxn modelId="{6141C05A-E755-4B50-B2A1-B648F44529BF}" type="presOf" srcId="{39176E5F-541B-447B-B267-AAF43180C118}" destId="{7FA3A8FF-7F29-4979-95D7-676E753B5C3C}" srcOrd="1" destOrd="0" presId="urn:microsoft.com/office/officeart/2005/8/layout/orgChart1"/>
    <dgm:cxn modelId="{4B69BEA2-535D-449B-B92A-B39B3B1E3222}" srcId="{C5AF42E8-280E-4F6C-9820-A800926EF358}" destId="{0D0DDFB8-55BE-436A-A63E-09297F839DA4}" srcOrd="1" destOrd="0" parTransId="{C34FCE8E-E16B-41B4-9833-0FD535CC4DDF}" sibTransId="{6E62FFC7-6701-4010-A7FF-8E0B3DF44DDA}"/>
    <dgm:cxn modelId="{E2977BA1-E838-4D46-9917-28D62777143B}" type="presOf" srcId="{30AF4EB8-E903-4BFE-9502-58606001AFD1}" destId="{DC952698-3158-45D0-BD99-593E961D796A}" srcOrd="1" destOrd="0" presId="urn:microsoft.com/office/officeart/2005/8/layout/orgChart1"/>
    <dgm:cxn modelId="{E84EFBFF-3B52-4B28-A99A-966FEA3B25BC}" type="presOf" srcId="{A0E3F018-06C3-4299-8E7A-9087E7F2D3D0}" destId="{48144B92-5849-453E-9BE2-09566C7B890A}" srcOrd="1" destOrd="0" presId="urn:microsoft.com/office/officeart/2005/8/layout/orgChart1"/>
    <dgm:cxn modelId="{9FAB9330-3C6B-4F87-AEF0-9CAFCD64B51D}" type="presOf" srcId="{A0E3F018-06C3-4299-8E7A-9087E7F2D3D0}" destId="{DDFC8AC9-21B7-46A4-AD1B-1ACF7F67C277}" srcOrd="0" destOrd="0" presId="urn:microsoft.com/office/officeart/2005/8/layout/orgChart1"/>
    <dgm:cxn modelId="{5EB07131-77AB-4484-B1F2-57ADAFFA196A}" type="presOf" srcId="{8800F85B-7D95-4BEC-A7C1-564CC24FB074}" destId="{A8230F60-03D0-4249-AE77-2337454B8B56}" srcOrd="0" destOrd="0" presId="urn:microsoft.com/office/officeart/2005/8/layout/orgChart1"/>
    <dgm:cxn modelId="{A7A06A85-429D-4F8B-8BCB-F942D468144B}" type="presOf" srcId="{4508CF5F-37BF-44F2-B52E-DA4CD407CA89}" destId="{B4003F89-9794-4E57-8CC1-3B4A390B3231}" srcOrd="1" destOrd="0" presId="urn:microsoft.com/office/officeart/2005/8/layout/orgChart1"/>
    <dgm:cxn modelId="{03B176D2-A4D1-4766-B74D-411F942C3684}" type="presOf" srcId="{2416CC27-8023-4D90-9971-D33851E3E422}" destId="{208A15AD-E6C2-4837-876E-28DE495A2E3E}" srcOrd="0" destOrd="0" presId="urn:microsoft.com/office/officeart/2005/8/layout/orgChart1"/>
    <dgm:cxn modelId="{FBB98759-220E-459A-AD4B-16B528B2565E}" type="presOf" srcId="{C5AF42E8-280E-4F6C-9820-A800926EF358}" destId="{42F1CE91-4659-4B10-A522-AE42C1A934CB}" srcOrd="1" destOrd="0" presId="urn:microsoft.com/office/officeart/2005/8/layout/orgChart1"/>
    <dgm:cxn modelId="{5A122F06-4D06-4DAE-A1D1-9B27F64FA7D3}" type="presParOf" srcId="{A8230F60-03D0-4249-AE77-2337454B8B56}" destId="{5C7CD3B9-2AEB-46EC-9D85-83A84037B487}" srcOrd="0" destOrd="0" presId="urn:microsoft.com/office/officeart/2005/8/layout/orgChart1"/>
    <dgm:cxn modelId="{1D14B4CF-2996-4656-805B-6D5FD572E360}" type="presParOf" srcId="{5C7CD3B9-2AEB-46EC-9D85-83A84037B487}" destId="{8D4167FF-4EBE-48EE-9477-EBFC9AE279EB}" srcOrd="0" destOrd="0" presId="urn:microsoft.com/office/officeart/2005/8/layout/orgChart1"/>
    <dgm:cxn modelId="{A43953D5-AC00-4439-9CC8-8FDE7A4F1267}" type="presParOf" srcId="{8D4167FF-4EBE-48EE-9477-EBFC9AE279EB}" destId="{63CEA0CC-AA78-4A57-8183-728694E49882}" srcOrd="0" destOrd="0" presId="urn:microsoft.com/office/officeart/2005/8/layout/orgChart1"/>
    <dgm:cxn modelId="{23018B6B-F4B1-4E62-973F-C3890A3C7E4C}" type="presParOf" srcId="{8D4167FF-4EBE-48EE-9477-EBFC9AE279EB}" destId="{42F1CE91-4659-4B10-A522-AE42C1A934CB}" srcOrd="1" destOrd="0" presId="urn:microsoft.com/office/officeart/2005/8/layout/orgChart1"/>
    <dgm:cxn modelId="{0DD90098-C93E-43F6-8057-C6AECF58F4C8}" type="presParOf" srcId="{5C7CD3B9-2AEB-46EC-9D85-83A84037B487}" destId="{D3B0023D-DAF0-4A6C-BAD3-2B21C568C11F}" srcOrd="1" destOrd="0" presId="urn:microsoft.com/office/officeart/2005/8/layout/orgChart1"/>
    <dgm:cxn modelId="{F9F45B60-21EC-401E-8F74-A5248919A727}" type="presParOf" srcId="{D3B0023D-DAF0-4A6C-BAD3-2B21C568C11F}" destId="{2D1E4218-4C40-4DB7-98AC-514992F5492B}" srcOrd="0" destOrd="0" presId="urn:microsoft.com/office/officeart/2005/8/layout/orgChart1"/>
    <dgm:cxn modelId="{A72E7BD6-743C-4FB4-B293-D33A2157E1D4}" type="presParOf" srcId="{D3B0023D-DAF0-4A6C-BAD3-2B21C568C11F}" destId="{657E1274-6802-4428-8E45-BD6329903623}" srcOrd="1" destOrd="0" presId="urn:microsoft.com/office/officeart/2005/8/layout/orgChart1"/>
    <dgm:cxn modelId="{339EE093-0CA5-4F3E-A707-AA982483BC21}" type="presParOf" srcId="{657E1274-6802-4428-8E45-BD6329903623}" destId="{D79DC330-A3CB-4E62-8E83-4DEBA5CC0A7C}" srcOrd="0" destOrd="0" presId="urn:microsoft.com/office/officeart/2005/8/layout/orgChart1"/>
    <dgm:cxn modelId="{17C0075F-E6C4-45C8-9AE9-17AEEFD70453}" type="presParOf" srcId="{D79DC330-A3CB-4E62-8E83-4DEBA5CC0A7C}" destId="{14E335D2-0B81-4C1E-83E4-4C4233717498}" srcOrd="0" destOrd="0" presId="urn:microsoft.com/office/officeart/2005/8/layout/orgChart1"/>
    <dgm:cxn modelId="{ADF9BB49-218D-45D8-834B-3F44AC0FD59F}" type="presParOf" srcId="{D79DC330-A3CB-4E62-8E83-4DEBA5CC0A7C}" destId="{AA7C7798-5433-49EA-B973-98F62C4E1968}" srcOrd="1" destOrd="0" presId="urn:microsoft.com/office/officeart/2005/8/layout/orgChart1"/>
    <dgm:cxn modelId="{D5DEED7B-30A4-420A-8354-F9509EA9FD68}" type="presParOf" srcId="{657E1274-6802-4428-8E45-BD6329903623}" destId="{275DE91F-96C3-4C00-B8A2-F8B9F7EF8545}" srcOrd="1" destOrd="0" presId="urn:microsoft.com/office/officeart/2005/8/layout/orgChart1"/>
    <dgm:cxn modelId="{54DA7376-B4EA-4F06-B44E-C7416EFCA380}" type="presParOf" srcId="{657E1274-6802-4428-8E45-BD6329903623}" destId="{D5B04A33-10ED-4EB5-A181-AE3C6EDE4970}" srcOrd="2" destOrd="0" presId="urn:microsoft.com/office/officeart/2005/8/layout/orgChart1"/>
    <dgm:cxn modelId="{8C9C228B-47A0-4CF6-B90D-99A4E280D382}" type="presParOf" srcId="{D3B0023D-DAF0-4A6C-BAD3-2B21C568C11F}" destId="{C4FC29FD-20E6-4706-A064-F4976547A39A}" srcOrd="2" destOrd="0" presId="urn:microsoft.com/office/officeart/2005/8/layout/orgChart1"/>
    <dgm:cxn modelId="{4D7B770D-3FE7-4364-B26E-0A86E2A01B69}" type="presParOf" srcId="{D3B0023D-DAF0-4A6C-BAD3-2B21C568C11F}" destId="{A648F377-6D2D-4C0F-854B-4235E17BC4E4}" srcOrd="3" destOrd="0" presId="urn:microsoft.com/office/officeart/2005/8/layout/orgChart1"/>
    <dgm:cxn modelId="{DE8102BA-3D80-4805-ABC7-B3234F8B5E64}" type="presParOf" srcId="{A648F377-6D2D-4C0F-854B-4235E17BC4E4}" destId="{82A13B9B-8BE9-455A-82DB-32B382C2AEDF}" srcOrd="0" destOrd="0" presId="urn:microsoft.com/office/officeart/2005/8/layout/orgChart1"/>
    <dgm:cxn modelId="{C8D8DA99-1804-45D5-B40D-57DCFBEE0193}" type="presParOf" srcId="{82A13B9B-8BE9-455A-82DB-32B382C2AEDF}" destId="{AD638E6D-C61B-48C3-990E-9882FFAE1084}" srcOrd="0" destOrd="0" presId="urn:microsoft.com/office/officeart/2005/8/layout/orgChart1"/>
    <dgm:cxn modelId="{58399EDE-0802-4F37-B4B9-69A5A4163D5E}" type="presParOf" srcId="{82A13B9B-8BE9-455A-82DB-32B382C2AEDF}" destId="{2483E747-B1B7-4A27-9ED8-EFEE40198805}" srcOrd="1" destOrd="0" presId="urn:microsoft.com/office/officeart/2005/8/layout/orgChart1"/>
    <dgm:cxn modelId="{F6CFBFD9-6ACF-47A0-8CD5-E9AE8490F3A7}" type="presParOf" srcId="{A648F377-6D2D-4C0F-854B-4235E17BC4E4}" destId="{7F1398C0-FED5-4062-BD15-61DE070EB5D6}" srcOrd="1" destOrd="0" presId="urn:microsoft.com/office/officeart/2005/8/layout/orgChart1"/>
    <dgm:cxn modelId="{0287F371-B113-4117-8E22-26BEFFB6370E}" type="presParOf" srcId="{A648F377-6D2D-4C0F-854B-4235E17BC4E4}" destId="{8355D1AC-1DB3-4AE6-8DF6-C56979062C6E}" srcOrd="2" destOrd="0" presId="urn:microsoft.com/office/officeart/2005/8/layout/orgChart1"/>
    <dgm:cxn modelId="{355CF6A1-36BA-4F1D-A84F-E1F909ABDE18}" type="presParOf" srcId="{D3B0023D-DAF0-4A6C-BAD3-2B21C568C11F}" destId="{EF16F669-92C9-409A-AA95-77D2C0F57E75}" srcOrd="4" destOrd="0" presId="urn:microsoft.com/office/officeart/2005/8/layout/orgChart1"/>
    <dgm:cxn modelId="{35BB1D30-9AFF-4D73-B49B-3223D0C13754}" type="presParOf" srcId="{D3B0023D-DAF0-4A6C-BAD3-2B21C568C11F}" destId="{7C561423-D7DA-4A00-BC54-9BEBFB0AB1F1}" srcOrd="5" destOrd="0" presId="urn:microsoft.com/office/officeart/2005/8/layout/orgChart1"/>
    <dgm:cxn modelId="{65D50097-7E05-47E2-BD3C-47FEBE175A20}" type="presParOf" srcId="{7C561423-D7DA-4A00-BC54-9BEBFB0AB1F1}" destId="{ED77C48E-11F0-4817-B472-8F143E687A2D}" srcOrd="0" destOrd="0" presId="urn:microsoft.com/office/officeart/2005/8/layout/orgChart1"/>
    <dgm:cxn modelId="{C33B7186-4F72-4890-98D3-7D2F8062446C}" type="presParOf" srcId="{ED77C48E-11F0-4817-B472-8F143E687A2D}" destId="{54205046-ADBD-4028-96EE-6F6EBAAA731F}" srcOrd="0" destOrd="0" presId="urn:microsoft.com/office/officeart/2005/8/layout/orgChart1"/>
    <dgm:cxn modelId="{9B9F36DE-34FF-4EEE-9AEE-804185697C5E}" type="presParOf" srcId="{ED77C48E-11F0-4817-B472-8F143E687A2D}" destId="{3FFD519D-8419-482F-8C56-DA0030A01B36}" srcOrd="1" destOrd="0" presId="urn:microsoft.com/office/officeart/2005/8/layout/orgChart1"/>
    <dgm:cxn modelId="{15932C34-F20C-4190-8BC9-2DB46ADF2D15}" type="presParOf" srcId="{7C561423-D7DA-4A00-BC54-9BEBFB0AB1F1}" destId="{55F54830-2229-456C-81A4-8BE6E6FEC70F}" srcOrd="1" destOrd="0" presId="urn:microsoft.com/office/officeart/2005/8/layout/orgChart1"/>
    <dgm:cxn modelId="{8201325B-A3E8-4F12-9E1D-101748F6EAF7}" type="presParOf" srcId="{7C561423-D7DA-4A00-BC54-9BEBFB0AB1F1}" destId="{1F1654AD-F385-4359-8756-748CC9D0F515}" srcOrd="2" destOrd="0" presId="urn:microsoft.com/office/officeart/2005/8/layout/orgChart1"/>
    <dgm:cxn modelId="{5B614956-5931-4AC5-B2C9-A8FEF1B3FA0D}" type="presParOf" srcId="{D3B0023D-DAF0-4A6C-BAD3-2B21C568C11F}" destId="{C39ABAFF-FF78-4940-BE37-46C75B4F01B3}" srcOrd="6" destOrd="0" presId="urn:microsoft.com/office/officeart/2005/8/layout/orgChart1"/>
    <dgm:cxn modelId="{1B37F3DD-1F40-405D-AB46-20745DDA8676}" type="presParOf" srcId="{D3B0023D-DAF0-4A6C-BAD3-2B21C568C11F}" destId="{5709BDBB-2632-43BD-A5A0-26BC1C19D725}" srcOrd="7" destOrd="0" presId="urn:microsoft.com/office/officeart/2005/8/layout/orgChart1"/>
    <dgm:cxn modelId="{7A505EE1-A296-499A-8C29-DF9B7E80C9BC}" type="presParOf" srcId="{5709BDBB-2632-43BD-A5A0-26BC1C19D725}" destId="{00C40C46-6872-418C-82A6-DD61D77E0AFD}" srcOrd="0" destOrd="0" presId="urn:microsoft.com/office/officeart/2005/8/layout/orgChart1"/>
    <dgm:cxn modelId="{E54E4A77-7768-45E4-B311-0F25E93FB3E4}" type="presParOf" srcId="{00C40C46-6872-418C-82A6-DD61D77E0AFD}" destId="{DDFC8AC9-21B7-46A4-AD1B-1ACF7F67C277}" srcOrd="0" destOrd="0" presId="urn:microsoft.com/office/officeart/2005/8/layout/orgChart1"/>
    <dgm:cxn modelId="{82D8B3E3-A0B5-4371-8453-DF047F954C54}" type="presParOf" srcId="{00C40C46-6872-418C-82A6-DD61D77E0AFD}" destId="{48144B92-5849-453E-9BE2-09566C7B890A}" srcOrd="1" destOrd="0" presId="urn:microsoft.com/office/officeart/2005/8/layout/orgChart1"/>
    <dgm:cxn modelId="{D1085E02-9A3E-4E56-B07A-0D2620B72C5F}" type="presParOf" srcId="{5709BDBB-2632-43BD-A5A0-26BC1C19D725}" destId="{5ABF7F26-5BA4-434B-9E86-492EB09BF71B}" srcOrd="1" destOrd="0" presId="urn:microsoft.com/office/officeart/2005/8/layout/orgChart1"/>
    <dgm:cxn modelId="{00BBC515-B12E-4568-92DC-CA48A4DB3528}" type="presParOf" srcId="{5709BDBB-2632-43BD-A5A0-26BC1C19D725}" destId="{AA485367-9E6C-4358-842B-A7162DA7658B}" srcOrd="2" destOrd="0" presId="urn:microsoft.com/office/officeart/2005/8/layout/orgChart1"/>
    <dgm:cxn modelId="{35EC0B78-B10D-408C-B97D-931690715E76}" type="presParOf" srcId="{D3B0023D-DAF0-4A6C-BAD3-2B21C568C11F}" destId="{B41E3F53-5130-42F4-A155-8B4EF9DA8781}" srcOrd="8" destOrd="0" presId="urn:microsoft.com/office/officeart/2005/8/layout/orgChart1"/>
    <dgm:cxn modelId="{6C21EB3C-90B3-4CA7-A578-09E629C6E516}" type="presParOf" srcId="{D3B0023D-DAF0-4A6C-BAD3-2B21C568C11F}" destId="{90E8E541-5F0D-4625-A074-EFB6429A114B}" srcOrd="9" destOrd="0" presId="urn:microsoft.com/office/officeart/2005/8/layout/orgChart1"/>
    <dgm:cxn modelId="{73E11277-8795-438C-9CDF-ED0BD63107A3}" type="presParOf" srcId="{90E8E541-5F0D-4625-A074-EFB6429A114B}" destId="{1542B9CD-F90F-451B-8BF9-A8F3A5313261}" srcOrd="0" destOrd="0" presId="urn:microsoft.com/office/officeart/2005/8/layout/orgChart1"/>
    <dgm:cxn modelId="{A86D2AD2-4453-4571-8662-816424017B25}" type="presParOf" srcId="{1542B9CD-F90F-451B-8BF9-A8F3A5313261}" destId="{91ED3529-57F9-4295-A301-85F3AC645990}" srcOrd="0" destOrd="0" presId="urn:microsoft.com/office/officeart/2005/8/layout/orgChart1"/>
    <dgm:cxn modelId="{AFD9407A-80DC-47C2-9522-9D2FB86532E7}" type="presParOf" srcId="{1542B9CD-F90F-451B-8BF9-A8F3A5313261}" destId="{DC952698-3158-45D0-BD99-593E961D796A}" srcOrd="1" destOrd="0" presId="urn:microsoft.com/office/officeart/2005/8/layout/orgChart1"/>
    <dgm:cxn modelId="{BE117D53-89AB-4EB9-BF2D-1FFCFECBA10B}" type="presParOf" srcId="{90E8E541-5F0D-4625-A074-EFB6429A114B}" destId="{B4A9202C-6E9B-421A-910B-02F2482DC0ED}" srcOrd="1" destOrd="0" presId="urn:microsoft.com/office/officeart/2005/8/layout/orgChart1"/>
    <dgm:cxn modelId="{4C01A78B-C660-4FFD-8A7D-391CC30811E8}" type="presParOf" srcId="{B4A9202C-6E9B-421A-910B-02F2482DC0ED}" destId="{208A15AD-E6C2-4837-876E-28DE495A2E3E}" srcOrd="0" destOrd="0" presId="urn:microsoft.com/office/officeart/2005/8/layout/orgChart1"/>
    <dgm:cxn modelId="{052446A9-3848-44CA-9D17-D50BA281AA9C}" type="presParOf" srcId="{B4A9202C-6E9B-421A-910B-02F2482DC0ED}" destId="{3BD22536-17DA-4F48-A89F-CD049DF6D27F}" srcOrd="1" destOrd="0" presId="urn:microsoft.com/office/officeart/2005/8/layout/orgChart1"/>
    <dgm:cxn modelId="{CC440DA0-7708-4F4A-9AD8-46CA7A57BF3C}" type="presParOf" srcId="{3BD22536-17DA-4F48-A89F-CD049DF6D27F}" destId="{CA4606D4-B7A7-4750-94B2-87655872A739}" srcOrd="0" destOrd="0" presId="urn:microsoft.com/office/officeart/2005/8/layout/orgChart1"/>
    <dgm:cxn modelId="{96C5EC81-7410-4167-BE3E-0F8493FAC342}" type="presParOf" srcId="{CA4606D4-B7A7-4750-94B2-87655872A739}" destId="{4599AF21-A91F-4A59-8340-F9DA5BAA452F}" srcOrd="0" destOrd="0" presId="urn:microsoft.com/office/officeart/2005/8/layout/orgChart1"/>
    <dgm:cxn modelId="{CB19EC94-39E1-4847-83E5-F81FF264F2A2}" type="presParOf" srcId="{CA4606D4-B7A7-4750-94B2-87655872A739}" destId="{7FA3A8FF-7F29-4979-95D7-676E753B5C3C}" srcOrd="1" destOrd="0" presId="urn:microsoft.com/office/officeart/2005/8/layout/orgChart1"/>
    <dgm:cxn modelId="{7111A4FF-0C2C-4630-945A-231AA11ED17C}" type="presParOf" srcId="{3BD22536-17DA-4F48-A89F-CD049DF6D27F}" destId="{B764D00B-4845-4BAD-AC1F-F64761934938}" srcOrd="1" destOrd="0" presId="urn:microsoft.com/office/officeart/2005/8/layout/orgChart1"/>
    <dgm:cxn modelId="{ECF5E8B1-0C77-4EE4-87B1-CB3676CAF414}" type="presParOf" srcId="{3BD22536-17DA-4F48-A89F-CD049DF6D27F}" destId="{16EE1D3E-587A-4116-AD6F-ED58CF8FDFEF}" srcOrd="2" destOrd="0" presId="urn:microsoft.com/office/officeart/2005/8/layout/orgChart1"/>
    <dgm:cxn modelId="{3F260144-BF45-4B1F-BF97-8C3140FD059A}" type="presParOf" srcId="{B4A9202C-6E9B-421A-910B-02F2482DC0ED}" destId="{5221D02A-2DBA-4DF7-B72B-B3628CD366D9}" srcOrd="2" destOrd="0" presId="urn:microsoft.com/office/officeart/2005/8/layout/orgChart1"/>
    <dgm:cxn modelId="{B6304C5D-6592-48DE-BEF1-CAE3745AEAE6}" type="presParOf" srcId="{B4A9202C-6E9B-421A-910B-02F2482DC0ED}" destId="{007D59A4-8F89-40A8-A374-9326CA20E61C}" srcOrd="3" destOrd="0" presId="urn:microsoft.com/office/officeart/2005/8/layout/orgChart1"/>
    <dgm:cxn modelId="{B3D2FF7D-A8F1-43BC-8D23-F8DE9FC9D961}" type="presParOf" srcId="{007D59A4-8F89-40A8-A374-9326CA20E61C}" destId="{9D6BC739-3667-4407-89BB-5AA2839FB1E7}" srcOrd="0" destOrd="0" presId="urn:microsoft.com/office/officeart/2005/8/layout/orgChart1"/>
    <dgm:cxn modelId="{25BD40A6-2701-4BBB-A463-54CE289D91E1}" type="presParOf" srcId="{9D6BC739-3667-4407-89BB-5AA2839FB1E7}" destId="{3A273CC8-AB2A-49C1-977C-CBCEE2705849}" srcOrd="0" destOrd="0" presId="urn:microsoft.com/office/officeart/2005/8/layout/orgChart1"/>
    <dgm:cxn modelId="{59A5F415-798C-4F23-8BC3-6D39FC03DAA7}" type="presParOf" srcId="{9D6BC739-3667-4407-89BB-5AA2839FB1E7}" destId="{B4003F89-9794-4E57-8CC1-3B4A390B3231}" srcOrd="1" destOrd="0" presId="urn:microsoft.com/office/officeart/2005/8/layout/orgChart1"/>
    <dgm:cxn modelId="{DB669D9B-AD99-49DD-B75D-3DF9CFF92E0D}" type="presParOf" srcId="{007D59A4-8F89-40A8-A374-9326CA20E61C}" destId="{D79136A7-7C94-4956-AF84-B106212CFADA}" srcOrd="1" destOrd="0" presId="urn:microsoft.com/office/officeart/2005/8/layout/orgChart1"/>
    <dgm:cxn modelId="{D16633C3-C32A-4392-B95B-520902BF60D9}" type="presParOf" srcId="{007D59A4-8F89-40A8-A374-9326CA20E61C}" destId="{6D2D2B84-6BE3-4638-8EDC-00D2DCF1C792}" srcOrd="2" destOrd="0" presId="urn:microsoft.com/office/officeart/2005/8/layout/orgChart1"/>
    <dgm:cxn modelId="{4C7A29AF-DCF9-4B01-8A58-979E4BFD7379}" type="presParOf" srcId="{90E8E541-5F0D-4625-A074-EFB6429A114B}" destId="{3592140E-EFEC-4C87-AAE3-FDAD950E86A1}" srcOrd="2" destOrd="0" presId="urn:microsoft.com/office/officeart/2005/8/layout/orgChart1"/>
    <dgm:cxn modelId="{A928AF1F-5EBA-4938-9E32-8D734090DE8B}" type="presParOf" srcId="{5C7CD3B9-2AEB-46EC-9D85-83A84037B487}" destId="{F3A6E98B-B3F0-4AAD-B1A8-F1CF29FB6B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1D02A-2DBA-4DF7-B72B-B3628CD366D9}">
      <dsp:nvSpPr>
        <dsp:cNvPr id="0" name=""/>
        <dsp:cNvSpPr/>
      </dsp:nvSpPr>
      <dsp:spPr>
        <a:xfrm>
          <a:off x="11007752" y="3482743"/>
          <a:ext cx="568106" cy="2044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527"/>
              </a:lnTo>
              <a:lnTo>
                <a:pt x="568106" y="204452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A15AD-E6C2-4837-876E-28DE495A2E3E}">
      <dsp:nvSpPr>
        <dsp:cNvPr id="0" name=""/>
        <dsp:cNvSpPr/>
      </dsp:nvSpPr>
      <dsp:spPr>
        <a:xfrm>
          <a:off x="11007752" y="3482743"/>
          <a:ext cx="568106" cy="803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831"/>
              </a:lnTo>
              <a:lnTo>
                <a:pt x="568106" y="80383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E3F53-5130-42F4-A155-8B4EF9DA8781}">
      <dsp:nvSpPr>
        <dsp:cNvPr id="0" name=""/>
        <dsp:cNvSpPr/>
      </dsp:nvSpPr>
      <dsp:spPr>
        <a:xfrm>
          <a:off x="7266762" y="2242046"/>
          <a:ext cx="5255939" cy="366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83"/>
              </a:lnTo>
              <a:lnTo>
                <a:pt x="5255939" y="183483"/>
              </a:lnTo>
              <a:lnTo>
                <a:pt x="5255939" y="36696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ABAFF-FF78-4940-BE37-46C75B4F01B3}">
      <dsp:nvSpPr>
        <dsp:cNvPr id="0" name=""/>
        <dsp:cNvSpPr/>
      </dsp:nvSpPr>
      <dsp:spPr>
        <a:xfrm>
          <a:off x="7266762" y="2242046"/>
          <a:ext cx="2121555" cy="366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83"/>
              </a:lnTo>
              <a:lnTo>
                <a:pt x="2121555" y="183483"/>
              </a:lnTo>
              <a:lnTo>
                <a:pt x="2121555" y="36696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6F669-92C9-409A-AA95-77D2C0F57E75}">
      <dsp:nvSpPr>
        <dsp:cNvPr id="0" name=""/>
        <dsp:cNvSpPr/>
      </dsp:nvSpPr>
      <dsp:spPr>
        <a:xfrm>
          <a:off x="7221042" y="2242046"/>
          <a:ext cx="91440" cy="3669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483"/>
              </a:lnTo>
              <a:lnTo>
                <a:pt x="52849" y="183483"/>
              </a:lnTo>
              <a:lnTo>
                <a:pt x="52849" y="36696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C29FD-20E6-4706-A064-F4976547A39A}">
      <dsp:nvSpPr>
        <dsp:cNvPr id="0" name=""/>
        <dsp:cNvSpPr/>
      </dsp:nvSpPr>
      <dsp:spPr>
        <a:xfrm>
          <a:off x="4403235" y="2242046"/>
          <a:ext cx="2863527" cy="366966"/>
        </a:xfrm>
        <a:custGeom>
          <a:avLst/>
          <a:gdLst/>
          <a:ahLst/>
          <a:cxnLst/>
          <a:rect l="0" t="0" r="0" b="0"/>
          <a:pathLst>
            <a:path>
              <a:moveTo>
                <a:pt x="2863527" y="0"/>
              </a:moveTo>
              <a:lnTo>
                <a:pt x="2863527" y="183483"/>
              </a:lnTo>
              <a:lnTo>
                <a:pt x="0" y="183483"/>
              </a:lnTo>
              <a:lnTo>
                <a:pt x="0" y="36696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E4218-4C40-4DB7-98AC-514992F5492B}">
      <dsp:nvSpPr>
        <dsp:cNvPr id="0" name=""/>
        <dsp:cNvSpPr/>
      </dsp:nvSpPr>
      <dsp:spPr>
        <a:xfrm>
          <a:off x="1205768" y="2242046"/>
          <a:ext cx="6060994" cy="366975"/>
        </a:xfrm>
        <a:custGeom>
          <a:avLst/>
          <a:gdLst/>
          <a:ahLst/>
          <a:cxnLst/>
          <a:rect l="0" t="0" r="0" b="0"/>
          <a:pathLst>
            <a:path>
              <a:moveTo>
                <a:pt x="6060994" y="0"/>
              </a:moveTo>
              <a:lnTo>
                <a:pt x="6060994" y="183492"/>
              </a:lnTo>
              <a:lnTo>
                <a:pt x="0" y="183492"/>
              </a:lnTo>
              <a:lnTo>
                <a:pt x="0" y="36697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EA0CC-AA78-4A57-8183-728694E49882}">
      <dsp:nvSpPr>
        <dsp:cNvPr id="0" name=""/>
        <dsp:cNvSpPr/>
      </dsp:nvSpPr>
      <dsp:spPr>
        <a:xfrm>
          <a:off x="5711706" y="1368317"/>
          <a:ext cx="3110111" cy="8737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Context (10)(27)</a:t>
          </a:r>
          <a:endParaRPr lang="en-US" sz="3000" kern="1200" dirty="0"/>
        </a:p>
      </dsp:txBody>
      <dsp:txXfrm>
        <a:off x="5711706" y="1368317"/>
        <a:ext cx="3110111" cy="873729"/>
      </dsp:txXfrm>
    </dsp:sp>
    <dsp:sp modelId="{14E335D2-0B81-4C1E-83E4-4C4233717498}">
      <dsp:nvSpPr>
        <dsp:cNvPr id="0" name=""/>
        <dsp:cNvSpPr/>
      </dsp:nvSpPr>
      <dsp:spPr>
        <a:xfrm>
          <a:off x="6102" y="2609022"/>
          <a:ext cx="2399332" cy="8737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Constraint (1)</a:t>
          </a:r>
          <a:endParaRPr lang="en-US" sz="3000" kern="1200" dirty="0"/>
        </a:p>
      </dsp:txBody>
      <dsp:txXfrm>
        <a:off x="6102" y="2609022"/>
        <a:ext cx="2399332" cy="873729"/>
      </dsp:txXfrm>
    </dsp:sp>
    <dsp:sp modelId="{AD638E6D-C61B-48C3-990E-9882FFAE1084}">
      <dsp:nvSpPr>
        <dsp:cNvPr id="0" name=""/>
        <dsp:cNvSpPr/>
      </dsp:nvSpPr>
      <dsp:spPr>
        <a:xfrm>
          <a:off x="2773274" y="2609013"/>
          <a:ext cx="3259920" cy="8737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Organizational (1)</a:t>
          </a:r>
        </a:p>
      </dsp:txBody>
      <dsp:txXfrm>
        <a:off x="2773274" y="2609013"/>
        <a:ext cx="3259920" cy="873729"/>
      </dsp:txXfrm>
    </dsp:sp>
    <dsp:sp modelId="{54205046-ADBD-4028-96EE-6F6EBAAA731F}">
      <dsp:nvSpPr>
        <dsp:cNvPr id="0" name=""/>
        <dsp:cNvSpPr/>
      </dsp:nvSpPr>
      <dsp:spPr>
        <a:xfrm>
          <a:off x="6400162" y="2609013"/>
          <a:ext cx="1747459" cy="8737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Privacy (2)</a:t>
          </a:r>
          <a:endParaRPr lang="en-US" sz="3000" kern="1200" dirty="0"/>
        </a:p>
      </dsp:txBody>
      <dsp:txXfrm>
        <a:off x="6400162" y="2609013"/>
        <a:ext cx="1747459" cy="873729"/>
      </dsp:txXfrm>
    </dsp:sp>
    <dsp:sp modelId="{DDFC8AC9-21B7-46A4-AD1B-1ACF7F67C277}">
      <dsp:nvSpPr>
        <dsp:cNvPr id="0" name=""/>
        <dsp:cNvSpPr/>
      </dsp:nvSpPr>
      <dsp:spPr>
        <a:xfrm>
          <a:off x="8514588" y="2609013"/>
          <a:ext cx="1747459" cy="8737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Task (3)</a:t>
          </a:r>
          <a:endParaRPr lang="en-US" sz="3000" kern="1200" dirty="0"/>
        </a:p>
      </dsp:txBody>
      <dsp:txXfrm>
        <a:off x="8514588" y="2609013"/>
        <a:ext cx="1747459" cy="873729"/>
      </dsp:txXfrm>
    </dsp:sp>
    <dsp:sp modelId="{91ED3529-57F9-4295-A301-85F3AC645990}">
      <dsp:nvSpPr>
        <dsp:cNvPr id="0" name=""/>
        <dsp:cNvSpPr/>
      </dsp:nvSpPr>
      <dsp:spPr>
        <a:xfrm>
          <a:off x="10629014" y="2609013"/>
          <a:ext cx="3787374" cy="8737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Spatio</a:t>
          </a:r>
          <a:r>
            <a:rPr lang="en-US" sz="3000" kern="1200" dirty="0" smtClean="0"/>
            <a:t>-Temporal (6)(10)</a:t>
          </a:r>
          <a:endParaRPr lang="en-US" sz="3000" kern="1200" dirty="0"/>
        </a:p>
      </dsp:txBody>
      <dsp:txXfrm>
        <a:off x="10629014" y="2609013"/>
        <a:ext cx="3787374" cy="873729"/>
      </dsp:txXfrm>
    </dsp:sp>
    <dsp:sp modelId="{4599AF21-A91F-4A59-8340-F9DA5BAA452F}">
      <dsp:nvSpPr>
        <dsp:cNvPr id="0" name=""/>
        <dsp:cNvSpPr/>
      </dsp:nvSpPr>
      <dsp:spPr>
        <a:xfrm>
          <a:off x="11575858" y="3849709"/>
          <a:ext cx="2320346" cy="8737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Spatial (3)</a:t>
          </a:r>
          <a:endParaRPr lang="en-US" sz="3000" kern="1200" dirty="0"/>
        </a:p>
      </dsp:txBody>
      <dsp:txXfrm>
        <a:off x="11575858" y="3849709"/>
        <a:ext cx="2320346" cy="873729"/>
      </dsp:txXfrm>
    </dsp:sp>
    <dsp:sp modelId="{3A273CC8-AB2A-49C1-977C-CBCEE2705849}">
      <dsp:nvSpPr>
        <dsp:cNvPr id="0" name=""/>
        <dsp:cNvSpPr/>
      </dsp:nvSpPr>
      <dsp:spPr>
        <a:xfrm>
          <a:off x="11575858" y="5090406"/>
          <a:ext cx="2320346" cy="8737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Temporal (1)</a:t>
          </a:r>
          <a:endParaRPr lang="en-US" sz="3000" kern="1200" dirty="0"/>
        </a:p>
      </dsp:txBody>
      <dsp:txXfrm>
        <a:off x="11575858" y="5090406"/>
        <a:ext cx="2320346" cy="873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1BC-3597-4EA2-9BFA-E85BA93B0072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D5-12BC-45A7-A640-BF1CA000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3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1BC-3597-4EA2-9BFA-E85BA93B0072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D5-12BC-45A7-A640-BF1CA000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0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1BC-3597-4EA2-9BFA-E85BA93B0072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D5-12BC-45A7-A640-BF1CA000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1BC-3597-4EA2-9BFA-E85BA93B0072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D5-12BC-45A7-A640-BF1CA000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9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1BC-3597-4EA2-9BFA-E85BA93B0072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D5-12BC-45A7-A640-BF1CA000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6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1BC-3597-4EA2-9BFA-E85BA93B0072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D5-12BC-45A7-A640-BF1CA000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1BC-3597-4EA2-9BFA-E85BA93B0072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D5-12BC-45A7-A640-BF1CA000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1BC-3597-4EA2-9BFA-E85BA93B0072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D5-12BC-45A7-A640-BF1CA000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7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1BC-3597-4EA2-9BFA-E85BA93B0072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D5-12BC-45A7-A640-BF1CA000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1BC-3597-4EA2-9BFA-E85BA93B0072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D5-12BC-45A7-A640-BF1CA000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E1BC-3597-4EA2-9BFA-E85BA93B0072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D5-12BC-45A7-A640-BF1CA000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E1BC-3597-4EA2-9BFA-E85BA93B0072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1F6D5-12BC-45A7-A640-BF1CA000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8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881277"/>
              </p:ext>
            </p:extLst>
          </p:nvPr>
        </p:nvGraphicFramePr>
        <p:xfrm>
          <a:off x="0" y="-474453"/>
          <a:ext cx="14423365" cy="733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JeeHyun</dc:creator>
  <cp:lastModifiedBy>JeeHyun</cp:lastModifiedBy>
  <cp:revision>12</cp:revision>
  <dcterms:created xsi:type="dcterms:W3CDTF">2014-02-08T15:49:56Z</dcterms:created>
  <dcterms:modified xsi:type="dcterms:W3CDTF">2014-02-08T17:06:03Z</dcterms:modified>
</cp:coreProperties>
</file>