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36" y="1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8E9-38A2-4F5B-9418-6EE203555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70DBC-F8D1-40CD-94D2-AFAF74ED7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50718-E989-4370-AF90-2321F242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93B7-0D3C-4084-9F60-E10F8CE1D13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5BEE-F5EA-4D63-AE85-D3006FB7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F2083-78C5-409A-A098-44BA70ED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BF0F-FA3B-4A17-83CE-F299D99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9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69C2-E89E-4C16-A574-85469CF5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15488-860F-4414-A7CB-0C5FFB2D6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827AD-A55E-48A5-8D75-19E8EB06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93B7-0D3C-4084-9F60-E10F8CE1D13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DE5B9-CB2D-4C2D-841A-C1952406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E314-9289-40E5-B558-600D25CF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BF0F-FA3B-4A17-83CE-F299D99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9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EB426-856B-4628-AE94-D969A0E61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37AC0-B788-4E70-A83C-B338D822E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AA13-FB76-45B0-B0F0-9A577DF0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93B7-0D3C-4084-9F60-E10F8CE1D13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1A177-4A44-4FCB-8A3D-1DAB47BA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03FF-21E0-4E40-8FCB-BA7AD06C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BF0F-FA3B-4A17-83CE-F299D99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2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17AC-EB00-4FB0-9C90-485B27AA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B2AB-B6E2-4276-A429-A150A8DC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BFC21-A04E-4AB0-A3C9-615E4BD9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93B7-0D3C-4084-9F60-E10F8CE1D13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EF1E6-CB94-45B8-827E-BBD7F572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3C2C4-B4BC-40D2-B032-279BF7C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BF0F-FA3B-4A17-83CE-F299D99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0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74A-9407-4189-BE19-9FB604E2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AF10-5705-4CE0-97BD-1290924E8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DA3C-ACE7-417F-80E1-4FCF10F2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93B7-0D3C-4084-9F60-E10F8CE1D13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CFD6-27B9-4881-9361-A930BD46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7C285-2879-47F2-94CF-CA03B7C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BF0F-FA3B-4A17-83CE-F299D99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D549-7312-4A2C-8D70-68790DF4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89F8-9501-4A63-9516-8E301C3B0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CD41-56C9-4430-B1AC-74BFC0DC1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2730A-9B17-412A-9298-7BD14D31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93B7-0D3C-4084-9F60-E10F8CE1D13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C0026-5A18-4DCC-B3F8-1579A722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D0032-6601-4EEB-9954-A16204A6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BF0F-FA3B-4A17-83CE-F299D99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5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1E4D-05BC-493B-AF76-CEC80119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A24D2-EE15-4B99-AA7A-248AA2BB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073F7-1A37-4DD7-8015-4D6F6EA7D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3413D-F718-465C-A3EE-6D68B5783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BB47E-1534-4001-84D8-C0184AE77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A30CB-8D0E-476A-9F88-7DB92E88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93B7-0D3C-4084-9F60-E10F8CE1D13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0C67F-46BA-4D61-ABA9-9597DA5E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06071-0B6E-4FD5-9D76-E324F4E9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BF0F-FA3B-4A17-83CE-F299D99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9EC7-FAC4-45FC-9EFE-72FCBA36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EF00B-DFBA-4CC9-B121-7961C347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93B7-0D3C-4084-9F60-E10F8CE1D13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8DCE-5FCC-40D6-BCB0-19DEB2B7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CA293-A9E4-4864-BC8E-D4F648D4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BF0F-FA3B-4A17-83CE-F299D99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9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DBE41-03DA-4656-A536-0316CF73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93B7-0D3C-4084-9F60-E10F8CE1D13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C18FF-D960-4F83-A0D2-152C24CF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D815D-1B5D-428B-AA61-4098F1E3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BF0F-FA3B-4A17-83CE-F299D99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99FB-CCB9-4DA5-A76B-ABEAB733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9088-4F19-431A-8A71-C2013E32E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E0645-50B3-4FB6-85A6-E15CD859A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1CFE7-C4A6-4BF7-A994-DD3AC97B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93B7-0D3C-4084-9F60-E10F8CE1D13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6D91E-6A1A-49D0-ADD6-BC44FC62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F9173-5F29-4524-8D06-DFD5BD65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BF0F-FA3B-4A17-83CE-F299D99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3F70-09F4-485E-B541-7D5FED77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25BDD-FE84-46D0-A37D-5484F6B67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2C6F5-0DA6-4BD7-9249-33A84EABA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4B92D-B12A-483C-B180-50303C71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93B7-0D3C-4084-9F60-E10F8CE1D13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8223-CB9E-4824-BDDD-92A37F17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514A6-B5EA-446C-8CE1-06821A70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BF0F-FA3B-4A17-83CE-F299D99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D322F-3BBE-418B-8B11-78CAAAE4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78229-CAD9-4519-9925-FFB15E641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C28D-1EE5-464A-8948-A77421505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93B7-0D3C-4084-9F60-E10F8CE1D13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07DB4-A7F3-4F07-9156-BD4D7629B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AD430-E641-4874-8955-E3243634B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7BF0F-FA3B-4A17-83CE-F299D99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4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911D84-D6E9-4DF0-9C0F-659D2403961E}"/>
              </a:ext>
            </a:extLst>
          </p:cNvPr>
          <p:cNvGrpSpPr/>
          <p:nvPr/>
        </p:nvGrpSpPr>
        <p:grpSpPr>
          <a:xfrm>
            <a:off x="6804329" y="1043484"/>
            <a:ext cx="4419600" cy="2486025"/>
            <a:chOff x="1302026" y="1064853"/>
            <a:chExt cx="4419600" cy="24860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F2B122C-CBDD-403F-8718-180FFA8CC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2026" y="1064853"/>
              <a:ext cx="4419600" cy="24860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7E3627-211D-43EE-8675-5A389496949C}"/>
                </a:ext>
              </a:extLst>
            </p:cNvPr>
            <p:cNvSpPr/>
            <p:nvPr/>
          </p:nvSpPr>
          <p:spPr>
            <a:xfrm>
              <a:off x="2011680" y="3065038"/>
              <a:ext cx="445273" cy="363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79CCEA-1B3D-48BD-97E4-FD67D127B4DF}"/>
                </a:ext>
              </a:extLst>
            </p:cNvPr>
            <p:cNvSpPr/>
            <p:nvPr/>
          </p:nvSpPr>
          <p:spPr>
            <a:xfrm>
              <a:off x="2275399" y="1661229"/>
              <a:ext cx="445273" cy="363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39628F-D124-4791-B43E-59C63FFD7B2E}"/>
              </a:ext>
            </a:extLst>
          </p:cNvPr>
          <p:cNvGrpSpPr/>
          <p:nvPr/>
        </p:nvGrpSpPr>
        <p:grpSpPr>
          <a:xfrm>
            <a:off x="6804329" y="4073056"/>
            <a:ext cx="4371975" cy="2495550"/>
            <a:chOff x="7058727" y="3429000"/>
            <a:chExt cx="4371975" cy="24955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2BBCCEE-9B3E-49B6-8B09-4840DFA85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8727" y="3429000"/>
              <a:ext cx="4371975" cy="24955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70A6E1-38B3-43B6-A774-1046B35FBFF3}"/>
                </a:ext>
              </a:extLst>
            </p:cNvPr>
            <p:cNvSpPr/>
            <p:nvPr/>
          </p:nvSpPr>
          <p:spPr>
            <a:xfrm>
              <a:off x="8808718" y="3774029"/>
              <a:ext cx="2498037" cy="363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D1E3A27-F001-4B40-8EC1-FB243FF07568}"/>
              </a:ext>
            </a:extLst>
          </p:cNvPr>
          <p:cNvSpPr txBox="1"/>
          <p:nvPr/>
        </p:nvSpPr>
        <p:spPr>
          <a:xfrm>
            <a:off x="310101" y="79513"/>
            <a:ext cx="608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Start the simulated PLC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0D1F84-02C9-4BF0-8CA7-7033EF61DB6F}"/>
              </a:ext>
            </a:extLst>
          </p:cNvPr>
          <p:cNvSpPr txBox="1"/>
          <p:nvPr/>
        </p:nvSpPr>
        <p:spPr>
          <a:xfrm>
            <a:off x="234895" y="1467898"/>
            <a:ext cx="60827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the hidden icons section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Located the simulated PLC Icon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Right click on the icon and then press Start PLC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The simulated PLC will run for 2 hours and then stop itself you must restart it every 2 hours.</a:t>
            </a:r>
          </a:p>
        </p:txBody>
      </p:sp>
    </p:spTree>
    <p:extLst>
      <p:ext uri="{BB962C8B-B14F-4D97-AF65-F5344CB8AC3E}">
        <p14:creationId xmlns:p14="http://schemas.microsoft.com/office/powerpoint/2010/main" val="383528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1E3A27-F001-4B40-8EC1-FB243FF07568}"/>
              </a:ext>
            </a:extLst>
          </p:cNvPr>
          <p:cNvSpPr txBox="1"/>
          <p:nvPr/>
        </p:nvSpPr>
        <p:spPr>
          <a:xfrm>
            <a:off x="310101" y="79513"/>
            <a:ext cx="3896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Scan for Device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0D1F84-02C9-4BF0-8CA7-7033EF61DB6F}"/>
              </a:ext>
            </a:extLst>
          </p:cNvPr>
          <p:cNvSpPr txBox="1"/>
          <p:nvPr/>
        </p:nvSpPr>
        <p:spPr>
          <a:xfrm>
            <a:off x="234895" y="1467898"/>
            <a:ext cx="51799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Double click on the device to open the device window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Press Scan network to scan for the simulated PLC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the simulated PLC (It will have the same name as your computer name)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Click ok to connect.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8D9F20-7E16-487F-99A6-7B483987FD21}"/>
              </a:ext>
            </a:extLst>
          </p:cNvPr>
          <p:cNvGrpSpPr/>
          <p:nvPr/>
        </p:nvGrpSpPr>
        <p:grpSpPr>
          <a:xfrm>
            <a:off x="5769664" y="119489"/>
            <a:ext cx="6311017" cy="2929112"/>
            <a:chOff x="5570882" y="787399"/>
            <a:chExt cx="6311017" cy="29291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2473382-BC2E-4CE1-9532-8538D9B1A8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6901" b="38003"/>
            <a:stretch/>
          </p:blipFill>
          <p:spPr>
            <a:xfrm>
              <a:off x="5570882" y="787399"/>
              <a:ext cx="6311017" cy="29291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4C7CAA-DC66-452C-BE56-3E26D0AF521E}"/>
                </a:ext>
              </a:extLst>
            </p:cNvPr>
            <p:cNvSpPr/>
            <p:nvPr/>
          </p:nvSpPr>
          <p:spPr>
            <a:xfrm>
              <a:off x="5804453" y="1152938"/>
              <a:ext cx="2323107" cy="2305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159F63-8430-4F0F-9E4C-5FA8EB0E3B3A}"/>
                </a:ext>
              </a:extLst>
            </p:cNvPr>
            <p:cNvSpPr/>
            <p:nvPr/>
          </p:nvSpPr>
          <p:spPr>
            <a:xfrm>
              <a:off x="8366099" y="787399"/>
              <a:ext cx="984636" cy="2860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2086AE-4D26-42D8-85C0-F5687B99E69D}"/>
                </a:ext>
              </a:extLst>
            </p:cNvPr>
            <p:cNvSpPr/>
            <p:nvPr/>
          </p:nvSpPr>
          <p:spPr>
            <a:xfrm>
              <a:off x="10312843" y="1042947"/>
              <a:ext cx="890546" cy="3087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C0FE33E-5242-49B6-B2BD-203ED11A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707" y="3414140"/>
            <a:ext cx="5234170" cy="23824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561791-0B65-4D7B-82FE-8C54491640CC}"/>
              </a:ext>
            </a:extLst>
          </p:cNvPr>
          <p:cNvSpPr/>
          <p:nvPr/>
        </p:nvSpPr>
        <p:spPr>
          <a:xfrm>
            <a:off x="6465736" y="4257052"/>
            <a:ext cx="1860605" cy="251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1E3A27-F001-4B40-8EC1-FB243FF07568}"/>
              </a:ext>
            </a:extLst>
          </p:cNvPr>
          <p:cNvSpPr txBox="1"/>
          <p:nvPr/>
        </p:nvSpPr>
        <p:spPr>
          <a:xfrm>
            <a:off x="310101" y="79513"/>
            <a:ext cx="10425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Download a Project to the PLC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0D1F84-02C9-4BF0-8CA7-7033EF61DB6F}"/>
              </a:ext>
            </a:extLst>
          </p:cNvPr>
          <p:cNvSpPr txBox="1"/>
          <p:nvPr/>
        </p:nvSpPr>
        <p:spPr>
          <a:xfrm>
            <a:off x="234895" y="1467898"/>
            <a:ext cx="51799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When you are ready to test a project select `online -&gt; login` to login to the PLC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the application you have offline does not match the running application you will be prompted to change the application. For our tests always select `Login with download`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Once the new application is downloaded press Start to run the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08A24-E5AC-4098-8C6A-A546345C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21" y="1328879"/>
            <a:ext cx="2587936" cy="3078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EDFD4-4D7C-4918-819E-B0F7247BB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89" y="2947186"/>
            <a:ext cx="5327047" cy="2487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56915A-5D3E-4D19-A733-91D838A96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942" y="5592862"/>
            <a:ext cx="3864629" cy="792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561791-0B65-4D7B-82FE-8C54491640CC}"/>
              </a:ext>
            </a:extLst>
          </p:cNvPr>
          <p:cNvSpPr/>
          <p:nvPr/>
        </p:nvSpPr>
        <p:spPr>
          <a:xfrm>
            <a:off x="9036648" y="5847012"/>
            <a:ext cx="275930" cy="28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74DD8A-CDAA-486E-9229-1DEDB6246DE5}"/>
              </a:ext>
            </a:extLst>
          </p:cNvPr>
          <p:cNvSpPr/>
          <p:nvPr/>
        </p:nvSpPr>
        <p:spPr>
          <a:xfrm>
            <a:off x="7017481" y="4104839"/>
            <a:ext cx="1474585" cy="302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EFCB63-A4A8-423A-8E10-797AAC620B42}"/>
              </a:ext>
            </a:extLst>
          </p:cNvPr>
          <p:cNvSpPr/>
          <p:nvPr/>
        </p:nvSpPr>
        <p:spPr>
          <a:xfrm>
            <a:off x="5293321" y="1328879"/>
            <a:ext cx="980479" cy="463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1E3A27-F001-4B40-8EC1-FB243FF07568}"/>
              </a:ext>
            </a:extLst>
          </p:cNvPr>
          <p:cNvSpPr txBox="1"/>
          <p:nvPr/>
        </p:nvSpPr>
        <p:spPr>
          <a:xfrm>
            <a:off x="310101" y="79513"/>
            <a:ext cx="10425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Interact with a running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0D1F84-02C9-4BF0-8CA7-7033EF61DB6F}"/>
              </a:ext>
            </a:extLst>
          </p:cNvPr>
          <p:cNvSpPr txBox="1"/>
          <p:nvPr/>
        </p:nvSpPr>
        <p:spPr>
          <a:xfrm>
            <a:off x="234895" y="1467898"/>
            <a:ext cx="51799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can change values of variables on the PLC by entering a new value in the `prepared value` column or by clicking on the variable in the program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Values prepared can be written or forced using the debug menu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sends the new value to the PLC once, Force tries to hold the new value on the PLC </a:t>
            </a:r>
            <a:br>
              <a:rPr lang="en-US" sz="2000" dirty="0"/>
            </a:b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6F9428-79F9-40AE-B0AB-D49991ACA54D}"/>
              </a:ext>
            </a:extLst>
          </p:cNvPr>
          <p:cNvGrpSpPr/>
          <p:nvPr/>
        </p:nvGrpSpPr>
        <p:grpSpPr>
          <a:xfrm>
            <a:off x="5812891" y="702736"/>
            <a:ext cx="6069008" cy="3113087"/>
            <a:chOff x="5722942" y="1041400"/>
            <a:chExt cx="6069008" cy="311308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7386637-F3C3-4F9F-A761-32DA89A90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2942" y="1041400"/>
              <a:ext cx="6069008" cy="31130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EFCB63-A4A8-423A-8E10-797AAC620B42}"/>
                </a:ext>
              </a:extLst>
            </p:cNvPr>
            <p:cNvSpPr/>
            <p:nvPr/>
          </p:nvSpPr>
          <p:spPr>
            <a:xfrm>
              <a:off x="10635789" y="1467898"/>
              <a:ext cx="980479" cy="4632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EDAA3C-CE7D-4760-AE32-0FE0877F6038}"/>
                </a:ext>
              </a:extLst>
            </p:cNvPr>
            <p:cNvSpPr/>
            <p:nvPr/>
          </p:nvSpPr>
          <p:spPr>
            <a:xfrm>
              <a:off x="6664923" y="3429000"/>
              <a:ext cx="980479" cy="4632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084BD9A-2B75-4A4F-8651-E22EB6912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324" y="3570678"/>
            <a:ext cx="3257575" cy="28606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37D3EC-4275-4C43-9CA4-94DE9EBAF7E6}"/>
              </a:ext>
            </a:extLst>
          </p:cNvPr>
          <p:cNvSpPr/>
          <p:nvPr/>
        </p:nvSpPr>
        <p:spPr>
          <a:xfrm>
            <a:off x="8583675" y="3570678"/>
            <a:ext cx="721194" cy="307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F5B296-51BF-4EA8-8219-1588A06BB138}"/>
              </a:ext>
            </a:extLst>
          </p:cNvPr>
          <p:cNvSpPr/>
          <p:nvPr/>
        </p:nvSpPr>
        <p:spPr>
          <a:xfrm>
            <a:off x="8944271" y="5616573"/>
            <a:ext cx="2680461" cy="914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356222-8179-41BC-BF75-D9B77C28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838" y="1075266"/>
            <a:ext cx="6445857" cy="5212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1E3A27-F001-4B40-8EC1-FB243FF07568}"/>
              </a:ext>
            </a:extLst>
          </p:cNvPr>
          <p:cNvSpPr txBox="1"/>
          <p:nvPr/>
        </p:nvSpPr>
        <p:spPr>
          <a:xfrm>
            <a:off x="310101" y="79513"/>
            <a:ext cx="10425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Using RTR Function Blocks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0D1F84-02C9-4BF0-8CA7-7033EF61DB6F}"/>
              </a:ext>
            </a:extLst>
          </p:cNvPr>
          <p:cNvSpPr txBox="1"/>
          <p:nvPr/>
        </p:nvSpPr>
        <p:spPr>
          <a:xfrm>
            <a:off x="234895" y="1467898"/>
            <a:ext cx="51799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RTR controller block that opens a socket and connects to the Realtime 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IP address of the Realtime 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Port to connect 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Socket information for this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Name of the function block (unique for each instance)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Function block type (correlates command sent to Realtime Controller)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Input arguments for the command to be sent to the Realtime Controller (note the socket information ‘</a:t>
            </a:r>
            <a:r>
              <a:rPr lang="en-US" sz="2000" dirty="0" err="1"/>
              <a:t>hc_A</a:t>
            </a:r>
            <a:r>
              <a:rPr lang="en-US" sz="2000" dirty="0"/>
              <a:t>’ which tells the block which socket to use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Output arguments with information returned from the Realtime Controller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87F4C-B9FD-494C-802B-A3DFBBCD08A5}"/>
              </a:ext>
            </a:extLst>
          </p:cNvPr>
          <p:cNvSpPr txBox="1"/>
          <p:nvPr/>
        </p:nvSpPr>
        <p:spPr>
          <a:xfrm>
            <a:off x="8506829" y="1315497"/>
            <a:ext cx="476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9EE91D-1983-4961-9B96-FDEEDA25BEE0}"/>
              </a:ext>
            </a:extLst>
          </p:cNvPr>
          <p:cNvSpPr txBox="1"/>
          <p:nvPr/>
        </p:nvSpPr>
        <p:spPr>
          <a:xfrm>
            <a:off x="5594294" y="2175784"/>
            <a:ext cx="476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1C9DEB-7664-4C4A-AD9B-BFCB6CBC5FF2}"/>
              </a:ext>
            </a:extLst>
          </p:cNvPr>
          <p:cNvSpPr txBox="1"/>
          <p:nvPr/>
        </p:nvSpPr>
        <p:spPr>
          <a:xfrm>
            <a:off x="6381696" y="2373831"/>
            <a:ext cx="476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D5BE61-8D3D-49E3-932C-FE2392DC9AF6}"/>
              </a:ext>
            </a:extLst>
          </p:cNvPr>
          <p:cNvSpPr txBox="1"/>
          <p:nvPr/>
        </p:nvSpPr>
        <p:spPr>
          <a:xfrm>
            <a:off x="9915040" y="1821692"/>
            <a:ext cx="476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567020-569C-41A5-A384-625AD4263A9E}"/>
              </a:ext>
            </a:extLst>
          </p:cNvPr>
          <p:cNvSpPr txBox="1"/>
          <p:nvPr/>
        </p:nvSpPr>
        <p:spPr>
          <a:xfrm>
            <a:off x="8603900" y="4346564"/>
            <a:ext cx="476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5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649590-33D8-4A4C-BB5D-C32E6BE1C589}"/>
              </a:ext>
            </a:extLst>
          </p:cNvPr>
          <p:cNvSpPr txBox="1"/>
          <p:nvPr/>
        </p:nvSpPr>
        <p:spPr>
          <a:xfrm>
            <a:off x="8425014" y="4586795"/>
            <a:ext cx="476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6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4C0983-E893-45C3-A648-205676FC27EE}"/>
              </a:ext>
            </a:extLst>
          </p:cNvPr>
          <p:cNvSpPr txBox="1"/>
          <p:nvPr/>
        </p:nvSpPr>
        <p:spPr>
          <a:xfrm>
            <a:off x="5594293" y="5167830"/>
            <a:ext cx="476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2448E-C3ED-4F54-92DE-524FA6DDDAEC}"/>
              </a:ext>
            </a:extLst>
          </p:cNvPr>
          <p:cNvSpPr txBox="1"/>
          <p:nvPr/>
        </p:nvSpPr>
        <p:spPr>
          <a:xfrm>
            <a:off x="9167229" y="5167830"/>
            <a:ext cx="476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8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555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340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Harlow</dc:creator>
  <cp:lastModifiedBy>Chris Harlow</cp:lastModifiedBy>
  <cp:revision>7</cp:revision>
  <dcterms:created xsi:type="dcterms:W3CDTF">2020-06-15T13:52:37Z</dcterms:created>
  <dcterms:modified xsi:type="dcterms:W3CDTF">2020-06-15T16:21:01Z</dcterms:modified>
</cp:coreProperties>
</file>