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6" r:id="rId1"/>
  </p:sldMasterIdLst>
  <p:sldIdLst>
    <p:sldId id="271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2" r:id="rId14"/>
    <p:sldId id="268" r:id="rId15"/>
    <p:sldId id="269" r:id="rId16"/>
    <p:sldId id="270" r:id="rId17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D2B1676-FF39-4910-9711-AED82A36DA8F}" v="221" dt="2022-04-26T17:02:19.061"/>
    <p1510:client id="{7D9E5180-800E-40FD-89FD-AB354233A646}" v="18" dt="2022-04-27T12:39:49.926"/>
    <p1510:client id="{A6F24238-878B-482E-8E5C-0AB0CFFCA303}" v="64" dt="2022-04-25T20:37:09.426"/>
    <p1510:client id="{C781E906-DB63-4DC4-A59F-635A0E9E8715}" v="1445" dt="2022-04-25T18:02:29.98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5" autoAdjust="0"/>
    <p:restoredTop sz="94660"/>
  </p:normalViewPr>
  <p:slideViewPr>
    <p:cSldViewPr snapToGrid="0">
      <p:cViewPr varScale="1">
        <p:scale>
          <a:sx n="86" d="100"/>
          <a:sy n="86" d="100"/>
        </p:scale>
        <p:origin x="6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237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613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270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6195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4736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6920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3859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494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373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488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242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4/27/2022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438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29" r:id="rId6"/>
    <p:sldLayoutId id="2147483725" r:id="rId7"/>
    <p:sldLayoutId id="2147483726" r:id="rId8"/>
    <p:sldLayoutId id="2147483727" r:id="rId9"/>
    <p:sldLayoutId id="2147483728" r:id="rId10"/>
    <p:sldLayoutId id="214748373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/>
            <a:ahLst/>
            <a:cxnLst/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D24BFD5-D814-402B-B6C4-EEF6AE14B0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1E550E5C-647F-2851-3D5E-BA717FEBE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22362"/>
            <a:ext cx="6281928" cy="4135437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9600" u="sng" dirty="0"/>
              <a:t>Car rent</a:t>
            </a:r>
            <a:br>
              <a:rPr lang="en-US" sz="9600" u="sng" dirty="0"/>
            </a:br>
            <a:r>
              <a:rPr lang="en-US" sz="4000" dirty="0"/>
              <a:t>the perfect choice to rent a car</a:t>
            </a:r>
          </a:p>
        </p:txBody>
      </p:sp>
      <p:sp>
        <p:nvSpPr>
          <p:cNvPr id="12" name="Rectangle 10">
            <a:extLst>
              <a:ext uri="{FF2B5EF4-FFF2-40B4-BE49-F238E27FC236}">
                <a16:creationId xmlns:a16="http://schemas.microsoft.com/office/drawing/2014/main" id="{36FED7E8-9A97-475F-9FA4-113410D443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06139" y="1031284"/>
            <a:ext cx="3647661" cy="4436126"/>
          </a:xfrm>
          <a:custGeom>
            <a:avLst/>
            <a:gdLst>
              <a:gd name="connsiteX0" fmla="*/ 0 w 3647661"/>
              <a:gd name="connsiteY0" fmla="*/ 0 h 4436126"/>
              <a:gd name="connsiteX1" fmla="*/ 498514 w 3647661"/>
              <a:gd name="connsiteY1" fmla="*/ 0 h 4436126"/>
              <a:gd name="connsiteX2" fmla="*/ 1069981 w 3647661"/>
              <a:gd name="connsiteY2" fmla="*/ 0 h 4436126"/>
              <a:gd name="connsiteX3" fmla="*/ 1714401 w 3647661"/>
              <a:gd name="connsiteY3" fmla="*/ 0 h 4436126"/>
              <a:gd name="connsiteX4" fmla="*/ 2285868 w 3647661"/>
              <a:gd name="connsiteY4" fmla="*/ 0 h 4436126"/>
              <a:gd name="connsiteX5" fmla="*/ 2784381 w 3647661"/>
              <a:gd name="connsiteY5" fmla="*/ 0 h 4436126"/>
              <a:gd name="connsiteX6" fmla="*/ 3647661 w 3647661"/>
              <a:gd name="connsiteY6" fmla="*/ 0 h 4436126"/>
              <a:gd name="connsiteX7" fmla="*/ 3647661 w 3647661"/>
              <a:gd name="connsiteY7" fmla="*/ 633732 h 4436126"/>
              <a:gd name="connsiteX8" fmla="*/ 3647661 w 3647661"/>
              <a:gd name="connsiteY8" fmla="*/ 1267465 h 4436126"/>
              <a:gd name="connsiteX9" fmla="*/ 3647661 w 3647661"/>
              <a:gd name="connsiteY9" fmla="*/ 1768113 h 4436126"/>
              <a:gd name="connsiteX10" fmla="*/ 3647661 w 3647661"/>
              <a:gd name="connsiteY10" fmla="*/ 2446207 h 4436126"/>
              <a:gd name="connsiteX11" fmla="*/ 3647661 w 3647661"/>
              <a:gd name="connsiteY11" fmla="*/ 2946855 h 4436126"/>
              <a:gd name="connsiteX12" fmla="*/ 3647661 w 3647661"/>
              <a:gd name="connsiteY12" fmla="*/ 3580587 h 4436126"/>
              <a:gd name="connsiteX13" fmla="*/ 3647661 w 3647661"/>
              <a:gd name="connsiteY13" fmla="*/ 4436126 h 4436126"/>
              <a:gd name="connsiteX14" fmla="*/ 3039718 w 3647661"/>
              <a:gd name="connsiteY14" fmla="*/ 4436126 h 4436126"/>
              <a:gd name="connsiteX15" fmla="*/ 2431774 w 3647661"/>
              <a:gd name="connsiteY15" fmla="*/ 4436126 h 4436126"/>
              <a:gd name="connsiteX16" fmla="*/ 1823831 w 3647661"/>
              <a:gd name="connsiteY16" fmla="*/ 4436126 h 4436126"/>
              <a:gd name="connsiteX17" fmla="*/ 1288840 w 3647661"/>
              <a:gd name="connsiteY17" fmla="*/ 4436126 h 4436126"/>
              <a:gd name="connsiteX18" fmla="*/ 607943 w 3647661"/>
              <a:gd name="connsiteY18" fmla="*/ 4436126 h 4436126"/>
              <a:gd name="connsiteX19" fmla="*/ 0 w 3647661"/>
              <a:gd name="connsiteY19" fmla="*/ 4436126 h 4436126"/>
              <a:gd name="connsiteX20" fmla="*/ 0 w 3647661"/>
              <a:gd name="connsiteY20" fmla="*/ 3758032 h 4436126"/>
              <a:gd name="connsiteX21" fmla="*/ 0 w 3647661"/>
              <a:gd name="connsiteY21" fmla="*/ 3035578 h 4436126"/>
              <a:gd name="connsiteX22" fmla="*/ 0 w 3647661"/>
              <a:gd name="connsiteY22" fmla="*/ 2401845 h 4436126"/>
              <a:gd name="connsiteX23" fmla="*/ 0 w 3647661"/>
              <a:gd name="connsiteY23" fmla="*/ 1768113 h 4436126"/>
              <a:gd name="connsiteX24" fmla="*/ 0 w 3647661"/>
              <a:gd name="connsiteY24" fmla="*/ 1178742 h 4436126"/>
              <a:gd name="connsiteX25" fmla="*/ 0 w 3647661"/>
              <a:gd name="connsiteY25" fmla="*/ 589371 h 4436126"/>
              <a:gd name="connsiteX26" fmla="*/ 0 w 3647661"/>
              <a:gd name="connsiteY26" fmla="*/ 0 h 4436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647661" h="4436126" fill="none" extrusionOk="0">
                <a:moveTo>
                  <a:pt x="0" y="0"/>
                </a:moveTo>
                <a:cubicBezTo>
                  <a:pt x="116158" y="-16963"/>
                  <a:pt x="364681" y="-4006"/>
                  <a:pt x="498514" y="0"/>
                </a:cubicBezTo>
                <a:cubicBezTo>
                  <a:pt x="632347" y="4006"/>
                  <a:pt x="950865" y="15164"/>
                  <a:pt x="1069981" y="0"/>
                </a:cubicBezTo>
                <a:cubicBezTo>
                  <a:pt x="1189097" y="-15164"/>
                  <a:pt x="1556518" y="-23132"/>
                  <a:pt x="1714401" y="0"/>
                </a:cubicBezTo>
                <a:cubicBezTo>
                  <a:pt x="1872284" y="23132"/>
                  <a:pt x="2015985" y="9364"/>
                  <a:pt x="2285868" y="0"/>
                </a:cubicBezTo>
                <a:cubicBezTo>
                  <a:pt x="2555751" y="-9364"/>
                  <a:pt x="2555148" y="14141"/>
                  <a:pt x="2784381" y="0"/>
                </a:cubicBezTo>
                <a:cubicBezTo>
                  <a:pt x="3013614" y="-14141"/>
                  <a:pt x="3216105" y="-3763"/>
                  <a:pt x="3647661" y="0"/>
                </a:cubicBezTo>
                <a:cubicBezTo>
                  <a:pt x="3623206" y="221859"/>
                  <a:pt x="3622213" y="458853"/>
                  <a:pt x="3647661" y="633732"/>
                </a:cubicBezTo>
                <a:cubicBezTo>
                  <a:pt x="3673109" y="808611"/>
                  <a:pt x="3674779" y="1138417"/>
                  <a:pt x="3647661" y="1267465"/>
                </a:cubicBezTo>
                <a:cubicBezTo>
                  <a:pt x="3620543" y="1396513"/>
                  <a:pt x="3664792" y="1625185"/>
                  <a:pt x="3647661" y="1768113"/>
                </a:cubicBezTo>
                <a:cubicBezTo>
                  <a:pt x="3630530" y="1911041"/>
                  <a:pt x="3671056" y="2135008"/>
                  <a:pt x="3647661" y="2446207"/>
                </a:cubicBezTo>
                <a:cubicBezTo>
                  <a:pt x="3624266" y="2757406"/>
                  <a:pt x="3642702" y="2713342"/>
                  <a:pt x="3647661" y="2946855"/>
                </a:cubicBezTo>
                <a:cubicBezTo>
                  <a:pt x="3652620" y="3180368"/>
                  <a:pt x="3664319" y="3290221"/>
                  <a:pt x="3647661" y="3580587"/>
                </a:cubicBezTo>
                <a:cubicBezTo>
                  <a:pt x="3631003" y="3870953"/>
                  <a:pt x="3617531" y="4259425"/>
                  <a:pt x="3647661" y="4436126"/>
                </a:cubicBezTo>
                <a:cubicBezTo>
                  <a:pt x="3523929" y="4410412"/>
                  <a:pt x="3241413" y="4436068"/>
                  <a:pt x="3039718" y="4436126"/>
                </a:cubicBezTo>
                <a:cubicBezTo>
                  <a:pt x="2838023" y="4436184"/>
                  <a:pt x="2630387" y="4431142"/>
                  <a:pt x="2431774" y="4436126"/>
                </a:cubicBezTo>
                <a:cubicBezTo>
                  <a:pt x="2233161" y="4441110"/>
                  <a:pt x="2003296" y="4449826"/>
                  <a:pt x="1823831" y="4436126"/>
                </a:cubicBezTo>
                <a:cubicBezTo>
                  <a:pt x="1644366" y="4422426"/>
                  <a:pt x="1399453" y="4442442"/>
                  <a:pt x="1288840" y="4436126"/>
                </a:cubicBezTo>
                <a:cubicBezTo>
                  <a:pt x="1178227" y="4429810"/>
                  <a:pt x="793482" y="4411099"/>
                  <a:pt x="607943" y="4436126"/>
                </a:cubicBezTo>
                <a:cubicBezTo>
                  <a:pt x="422404" y="4461153"/>
                  <a:pt x="158703" y="4453091"/>
                  <a:pt x="0" y="4436126"/>
                </a:cubicBezTo>
                <a:cubicBezTo>
                  <a:pt x="8129" y="4099466"/>
                  <a:pt x="23502" y="4014012"/>
                  <a:pt x="0" y="3758032"/>
                </a:cubicBezTo>
                <a:cubicBezTo>
                  <a:pt x="-23502" y="3502052"/>
                  <a:pt x="8018" y="3295661"/>
                  <a:pt x="0" y="3035578"/>
                </a:cubicBezTo>
                <a:cubicBezTo>
                  <a:pt x="-8018" y="2775495"/>
                  <a:pt x="-8720" y="2595880"/>
                  <a:pt x="0" y="2401845"/>
                </a:cubicBezTo>
                <a:cubicBezTo>
                  <a:pt x="8720" y="2207810"/>
                  <a:pt x="9279" y="1982551"/>
                  <a:pt x="0" y="1768113"/>
                </a:cubicBezTo>
                <a:cubicBezTo>
                  <a:pt x="-9279" y="1553675"/>
                  <a:pt x="7090" y="1354447"/>
                  <a:pt x="0" y="1178742"/>
                </a:cubicBezTo>
                <a:cubicBezTo>
                  <a:pt x="-7090" y="1003037"/>
                  <a:pt x="-23786" y="768334"/>
                  <a:pt x="0" y="589371"/>
                </a:cubicBezTo>
                <a:cubicBezTo>
                  <a:pt x="23786" y="410408"/>
                  <a:pt x="-16955" y="242082"/>
                  <a:pt x="0" y="0"/>
                </a:cubicBezTo>
                <a:close/>
              </a:path>
              <a:path w="3647661" h="4436126" stroke="0" extrusionOk="0">
                <a:moveTo>
                  <a:pt x="0" y="0"/>
                </a:moveTo>
                <a:cubicBezTo>
                  <a:pt x="171149" y="-7244"/>
                  <a:pt x="374684" y="2591"/>
                  <a:pt x="534990" y="0"/>
                </a:cubicBezTo>
                <a:cubicBezTo>
                  <a:pt x="695296" y="-2591"/>
                  <a:pt x="907320" y="7483"/>
                  <a:pt x="1069981" y="0"/>
                </a:cubicBezTo>
                <a:cubicBezTo>
                  <a:pt x="1232642" y="-7483"/>
                  <a:pt x="1543604" y="-26203"/>
                  <a:pt x="1677924" y="0"/>
                </a:cubicBezTo>
                <a:cubicBezTo>
                  <a:pt x="1812244" y="26203"/>
                  <a:pt x="2140632" y="31361"/>
                  <a:pt x="2322344" y="0"/>
                </a:cubicBezTo>
                <a:cubicBezTo>
                  <a:pt x="2504056" y="-31361"/>
                  <a:pt x="2658834" y="3381"/>
                  <a:pt x="2893811" y="0"/>
                </a:cubicBezTo>
                <a:cubicBezTo>
                  <a:pt x="3128788" y="-3381"/>
                  <a:pt x="3338741" y="-10376"/>
                  <a:pt x="3647661" y="0"/>
                </a:cubicBezTo>
                <a:cubicBezTo>
                  <a:pt x="3628986" y="244498"/>
                  <a:pt x="3624774" y="362520"/>
                  <a:pt x="3647661" y="545010"/>
                </a:cubicBezTo>
                <a:cubicBezTo>
                  <a:pt x="3670549" y="727500"/>
                  <a:pt x="3619543" y="968439"/>
                  <a:pt x="3647661" y="1134381"/>
                </a:cubicBezTo>
                <a:cubicBezTo>
                  <a:pt x="3675779" y="1300323"/>
                  <a:pt x="3670065" y="1646297"/>
                  <a:pt x="3647661" y="1856836"/>
                </a:cubicBezTo>
                <a:cubicBezTo>
                  <a:pt x="3625257" y="2067375"/>
                  <a:pt x="3632904" y="2315399"/>
                  <a:pt x="3647661" y="2490568"/>
                </a:cubicBezTo>
                <a:cubicBezTo>
                  <a:pt x="3662418" y="2665737"/>
                  <a:pt x="3616073" y="2880164"/>
                  <a:pt x="3647661" y="3124300"/>
                </a:cubicBezTo>
                <a:cubicBezTo>
                  <a:pt x="3679249" y="3368436"/>
                  <a:pt x="3677361" y="3519722"/>
                  <a:pt x="3647661" y="3758032"/>
                </a:cubicBezTo>
                <a:cubicBezTo>
                  <a:pt x="3617961" y="3996342"/>
                  <a:pt x="3615180" y="4147465"/>
                  <a:pt x="3647661" y="4436126"/>
                </a:cubicBezTo>
                <a:cubicBezTo>
                  <a:pt x="3506685" y="4421969"/>
                  <a:pt x="3266652" y="4433618"/>
                  <a:pt x="3149147" y="4436126"/>
                </a:cubicBezTo>
                <a:cubicBezTo>
                  <a:pt x="3031642" y="4438634"/>
                  <a:pt x="2832267" y="4432536"/>
                  <a:pt x="2650634" y="4436126"/>
                </a:cubicBezTo>
                <a:cubicBezTo>
                  <a:pt x="2469001" y="4439716"/>
                  <a:pt x="2324677" y="4416284"/>
                  <a:pt x="2042690" y="4436126"/>
                </a:cubicBezTo>
                <a:cubicBezTo>
                  <a:pt x="1760703" y="4455968"/>
                  <a:pt x="1686949" y="4416099"/>
                  <a:pt x="1398270" y="4436126"/>
                </a:cubicBezTo>
                <a:cubicBezTo>
                  <a:pt x="1109591" y="4456153"/>
                  <a:pt x="1071585" y="4455485"/>
                  <a:pt x="899756" y="4436126"/>
                </a:cubicBezTo>
                <a:cubicBezTo>
                  <a:pt x="727927" y="4416767"/>
                  <a:pt x="344407" y="4430463"/>
                  <a:pt x="0" y="4436126"/>
                </a:cubicBezTo>
                <a:cubicBezTo>
                  <a:pt x="5440" y="4303018"/>
                  <a:pt x="91" y="4161914"/>
                  <a:pt x="0" y="3891116"/>
                </a:cubicBezTo>
                <a:cubicBezTo>
                  <a:pt x="-91" y="3620318"/>
                  <a:pt x="-11601" y="3462294"/>
                  <a:pt x="0" y="3301745"/>
                </a:cubicBezTo>
                <a:cubicBezTo>
                  <a:pt x="11601" y="3141196"/>
                  <a:pt x="22776" y="2916996"/>
                  <a:pt x="0" y="2756735"/>
                </a:cubicBezTo>
                <a:cubicBezTo>
                  <a:pt x="-22776" y="2596474"/>
                  <a:pt x="5257" y="2440491"/>
                  <a:pt x="0" y="2256087"/>
                </a:cubicBezTo>
                <a:cubicBezTo>
                  <a:pt x="-5257" y="2071683"/>
                  <a:pt x="20189" y="1902567"/>
                  <a:pt x="0" y="1666716"/>
                </a:cubicBezTo>
                <a:cubicBezTo>
                  <a:pt x="-20189" y="1430865"/>
                  <a:pt x="-21241" y="1161108"/>
                  <a:pt x="0" y="988622"/>
                </a:cubicBezTo>
                <a:cubicBezTo>
                  <a:pt x="21241" y="816136"/>
                  <a:pt x="17108" y="406740"/>
                  <a:pt x="0" y="0"/>
                </a:cubicBezTo>
                <a:close/>
              </a:path>
            </a:pathLst>
          </a:custGeom>
          <a:ln w="57150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68728339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6">
            <a:extLst>
              <a:ext uri="{FF2B5EF4-FFF2-40B4-BE49-F238E27FC236}">
                <a16:creationId xmlns:a16="http://schemas.microsoft.com/office/drawing/2014/main" id="{2A39B854-4B6C-4F7F-A602-6F97770CED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199" y="5439978"/>
            <a:ext cx="6281928" cy="27432"/>
          </a:xfrm>
          <a:custGeom>
            <a:avLst/>
            <a:gdLst>
              <a:gd name="connsiteX0" fmla="*/ 0 w 6281928"/>
              <a:gd name="connsiteY0" fmla="*/ 0 h 27432"/>
              <a:gd name="connsiteX1" fmla="*/ 572353 w 6281928"/>
              <a:gd name="connsiteY1" fmla="*/ 0 h 27432"/>
              <a:gd name="connsiteX2" fmla="*/ 1207526 w 6281928"/>
              <a:gd name="connsiteY2" fmla="*/ 0 h 27432"/>
              <a:gd name="connsiteX3" fmla="*/ 1779880 w 6281928"/>
              <a:gd name="connsiteY3" fmla="*/ 0 h 27432"/>
              <a:gd name="connsiteX4" fmla="*/ 2540691 w 6281928"/>
              <a:gd name="connsiteY4" fmla="*/ 0 h 27432"/>
              <a:gd name="connsiteX5" fmla="*/ 3238683 w 6281928"/>
              <a:gd name="connsiteY5" fmla="*/ 0 h 27432"/>
              <a:gd name="connsiteX6" fmla="*/ 3936675 w 6281928"/>
              <a:gd name="connsiteY6" fmla="*/ 0 h 27432"/>
              <a:gd name="connsiteX7" fmla="*/ 4760305 w 6281928"/>
              <a:gd name="connsiteY7" fmla="*/ 0 h 27432"/>
              <a:gd name="connsiteX8" fmla="*/ 5521117 w 6281928"/>
              <a:gd name="connsiteY8" fmla="*/ 0 h 27432"/>
              <a:gd name="connsiteX9" fmla="*/ 6281928 w 6281928"/>
              <a:gd name="connsiteY9" fmla="*/ 0 h 27432"/>
              <a:gd name="connsiteX10" fmla="*/ 6281928 w 6281928"/>
              <a:gd name="connsiteY10" fmla="*/ 27432 h 27432"/>
              <a:gd name="connsiteX11" fmla="*/ 5772394 w 6281928"/>
              <a:gd name="connsiteY11" fmla="*/ 27432 h 27432"/>
              <a:gd name="connsiteX12" fmla="*/ 5200040 w 6281928"/>
              <a:gd name="connsiteY12" fmla="*/ 27432 h 27432"/>
              <a:gd name="connsiteX13" fmla="*/ 4439229 w 6281928"/>
              <a:gd name="connsiteY13" fmla="*/ 27432 h 27432"/>
              <a:gd name="connsiteX14" fmla="*/ 3615599 w 6281928"/>
              <a:gd name="connsiteY14" fmla="*/ 27432 h 27432"/>
              <a:gd name="connsiteX15" fmla="*/ 2980426 w 6281928"/>
              <a:gd name="connsiteY15" fmla="*/ 27432 h 27432"/>
              <a:gd name="connsiteX16" fmla="*/ 2156795 w 6281928"/>
              <a:gd name="connsiteY16" fmla="*/ 27432 h 27432"/>
              <a:gd name="connsiteX17" fmla="*/ 1584442 w 6281928"/>
              <a:gd name="connsiteY17" fmla="*/ 27432 h 27432"/>
              <a:gd name="connsiteX18" fmla="*/ 1074908 w 6281928"/>
              <a:gd name="connsiteY18" fmla="*/ 27432 h 27432"/>
              <a:gd name="connsiteX19" fmla="*/ 0 w 6281928"/>
              <a:gd name="connsiteY19" fmla="*/ 27432 h 27432"/>
              <a:gd name="connsiteX20" fmla="*/ 0 w 6281928"/>
              <a:gd name="connsiteY20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6281928" h="27432" fill="none" extrusionOk="0">
                <a:moveTo>
                  <a:pt x="0" y="0"/>
                </a:moveTo>
                <a:cubicBezTo>
                  <a:pt x="205960" y="24870"/>
                  <a:pt x="343550" y="5918"/>
                  <a:pt x="572353" y="0"/>
                </a:cubicBezTo>
                <a:cubicBezTo>
                  <a:pt x="801156" y="-5918"/>
                  <a:pt x="1015649" y="-11381"/>
                  <a:pt x="1207526" y="0"/>
                </a:cubicBezTo>
                <a:cubicBezTo>
                  <a:pt x="1399403" y="11381"/>
                  <a:pt x="1549725" y="7866"/>
                  <a:pt x="1779880" y="0"/>
                </a:cubicBezTo>
                <a:cubicBezTo>
                  <a:pt x="2010035" y="-7866"/>
                  <a:pt x="2190674" y="12826"/>
                  <a:pt x="2540691" y="0"/>
                </a:cubicBezTo>
                <a:cubicBezTo>
                  <a:pt x="2890708" y="-12826"/>
                  <a:pt x="3025718" y="-18534"/>
                  <a:pt x="3238683" y="0"/>
                </a:cubicBezTo>
                <a:cubicBezTo>
                  <a:pt x="3451648" y="18534"/>
                  <a:pt x="3603947" y="14884"/>
                  <a:pt x="3936675" y="0"/>
                </a:cubicBezTo>
                <a:cubicBezTo>
                  <a:pt x="4269403" y="-14884"/>
                  <a:pt x="4480718" y="-24607"/>
                  <a:pt x="4760305" y="0"/>
                </a:cubicBezTo>
                <a:cubicBezTo>
                  <a:pt x="5039892" y="24607"/>
                  <a:pt x="5359549" y="-31311"/>
                  <a:pt x="5521117" y="0"/>
                </a:cubicBezTo>
                <a:cubicBezTo>
                  <a:pt x="5682685" y="31311"/>
                  <a:pt x="5986067" y="-12593"/>
                  <a:pt x="6281928" y="0"/>
                </a:cubicBezTo>
                <a:cubicBezTo>
                  <a:pt x="6282764" y="13055"/>
                  <a:pt x="6281755" y="18641"/>
                  <a:pt x="6281928" y="27432"/>
                </a:cubicBezTo>
                <a:cubicBezTo>
                  <a:pt x="6078981" y="17572"/>
                  <a:pt x="5961061" y="11434"/>
                  <a:pt x="5772394" y="27432"/>
                </a:cubicBezTo>
                <a:cubicBezTo>
                  <a:pt x="5583727" y="43430"/>
                  <a:pt x="5329968" y="33352"/>
                  <a:pt x="5200040" y="27432"/>
                </a:cubicBezTo>
                <a:cubicBezTo>
                  <a:pt x="5070112" y="21512"/>
                  <a:pt x="4793288" y="30214"/>
                  <a:pt x="4439229" y="27432"/>
                </a:cubicBezTo>
                <a:cubicBezTo>
                  <a:pt x="4085170" y="24650"/>
                  <a:pt x="3813765" y="-7322"/>
                  <a:pt x="3615599" y="27432"/>
                </a:cubicBezTo>
                <a:cubicBezTo>
                  <a:pt x="3417433" y="62186"/>
                  <a:pt x="3133643" y="29871"/>
                  <a:pt x="2980426" y="27432"/>
                </a:cubicBezTo>
                <a:cubicBezTo>
                  <a:pt x="2827209" y="24993"/>
                  <a:pt x="2380685" y="60994"/>
                  <a:pt x="2156795" y="27432"/>
                </a:cubicBezTo>
                <a:cubicBezTo>
                  <a:pt x="1932905" y="-6130"/>
                  <a:pt x="1716744" y="7746"/>
                  <a:pt x="1584442" y="27432"/>
                </a:cubicBezTo>
                <a:cubicBezTo>
                  <a:pt x="1452140" y="47118"/>
                  <a:pt x="1280887" y="21894"/>
                  <a:pt x="1074908" y="27432"/>
                </a:cubicBezTo>
                <a:cubicBezTo>
                  <a:pt x="868929" y="32970"/>
                  <a:pt x="318124" y="-8734"/>
                  <a:pt x="0" y="27432"/>
                </a:cubicBezTo>
                <a:cubicBezTo>
                  <a:pt x="988" y="17221"/>
                  <a:pt x="-970" y="7538"/>
                  <a:pt x="0" y="0"/>
                </a:cubicBezTo>
                <a:close/>
              </a:path>
              <a:path w="6281928" h="27432" stroke="0" extrusionOk="0">
                <a:moveTo>
                  <a:pt x="0" y="0"/>
                </a:moveTo>
                <a:cubicBezTo>
                  <a:pt x="135290" y="27650"/>
                  <a:pt x="488372" y="4391"/>
                  <a:pt x="635173" y="0"/>
                </a:cubicBezTo>
                <a:cubicBezTo>
                  <a:pt x="781974" y="-4391"/>
                  <a:pt x="992816" y="14310"/>
                  <a:pt x="1144707" y="0"/>
                </a:cubicBezTo>
                <a:cubicBezTo>
                  <a:pt x="1296598" y="-14310"/>
                  <a:pt x="1796462" y="-1258"/>
                  <a:pt x="1968337" y="0"/>
                </a:cubicBezTo>
                <a:cubicBezTo>
                  <a:pt x="2140212" y="1258"/>
                  <a:pt x="2343376" y="-12852"/>
                  <a:pt x="2603510" y="0"/>
                </a:cubicBezTo>
                <a:cubicBezTo>
                  <a:pt x="2863644" y="12852"/>
                  <a:pt x="2935073" y="-10591"/>
                  <a:pt x="3238683" y="0"/>
                </a:cubicBezTo>
                <a:cubicBezTo>
                  <a:pt x="3542293" y="10591"/>
                  <a:pt x="3731676" y="3538"/>
                  <a:pt x="4062313" y="0"/>
                </a:cubicBezTo>
                <a:cubicBezTo>
                  <a:pt x="4392950" y="-3538"/>
                  <a:pt x="4440715" y="28126"/>
                  <a:pt x="4634667" y="0"/>
                </a:cubicBezTo>
                <a:cubicBezTo>
                  <a:pt x="4828619" y="-28126"/>
                  <a:pt x="5052661" y="8974"/>
                  <a:pt x="5458297" y="0"/>
                </a:cubicBezTo>
                <a:cubicBezTo>
                  <a:pt x="5863933" y="-8974"/>
                  <a:pt x="5906900" y="-24516"/>
                  <a:pt x="6281928" y="0"/>
                </a:cubicBezTo>
                <a:cubicBezTo>
                  <a:pt x="6282725" y="11634"/>
                  <a:pt x="6283131" y="16994"/>
                  <a:pt x="6281928" y="27432"/>
                </a:cubicBezTo>
                <a:cubicBezTo>
                  <a:pt x="6036108" y="24483"/>
                  <a:pt x="5743611" y="19559"/>
                  <a:pt x="5583936" y="27432"/>
                </a:cubicBezTo>
                <a:cubicBezTo>
                  <a:pt x="5424261" y="35305"/>
                  <a:pt x="5250533" y="8965"/>
                  <a:pt x="4948763" y="27432"/>
                </a:cubicBezTo>
                <a:cubicBezTo>
                  <a:pt x="4646993" y="45899"/>
                  <a:pt x="4354673" y="16709"/>
                  <a:pt x="4125133" y="27432"/>
                </a:cubicBezTo>
                <a:cubicBezTo>
                  <a:pt x="3895593" y="38156"/>
                  <a:pt x="3570246" y="38353"/>
                  <a:pt x="3301502" y="27432"/>
                </a:cubicBezTo>
                <a:cubicBezTo>
                  <a:pt x="3032758" y="16511"/>
                  <a:pt x="2955340" y="21049"/>
                  <a:pt x="2729149" y="27432"/>
                </a:cubicBezTo>
                <a:cubicBezTo>
                  <a:pt x="2502958" y="33815"/>
                  <a:pt x="2269423" y="12286"/>
                  <a:pt x="2031157" y="27432"/>
                </a:cubicBezTo>
                <a:cubicBezTo>
                  <a:pt x="1792891" y="42578"/>
                  <a:pt x="1484731" y="31266"/>
                  <a:pt x="1207526" y="27432"/>
                </a:cubicBezTo>
                <a:cubicBezTo>
                  <a:pt x="930321" y="23598"/>
                  <a:pt x="560231" y="-24258"/>
                  <a:pt x="0" y="27432"/>
                </a:cubicBezTo>
                <a:cubicBezTo>
                  <a:pt x="894" y="14250"/>
                  <a:pt x="667" y="11053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41275" cap="rnd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76524C78-F209-D393-92EF-16AAC08C30A4}"/>
              </a:ext>
            </a:extLst>
          </p:cNvPr>
          <p:cNvSpPr txBox="1"/>
          <p:nvPr/>
        </p:nvSpPr>
        <p:spPr>
          <a:xfrm>
            <a:off x="8069766" y="1425498"/>
            <a:ext cx="2743200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3600" b="1" dirty="0" err="1">
                <a:solidFill>
                  <a:schemeClr val="bg1"/>
                </a:solidFill>
              </a:rPr>
              <a:t>Made</a:t>
            </a:r>
            <a:r>
              <a:rPr lang="hu-HU" sz="3600" b="1" dirty="0">
                <a:solidFill>
                  <a:schemeClr val="bg1"/>
                </a:solidFill>
              </a:rPr>
              <a:t> </a:t>
            </a:r>
            <a:r>
              <a:rPr lang="hu-HU" sz="3600" b="1" dirty="0" err="1">
                <a:solidFill>
                  <a:schemeClr val="bg1"/>
                </a:solidFill>
              </a:rPr>
              <a:t>by</a:t>
            </a:r>
            <a:r>
              <a:rPr lang="hu-HU" sz="3600" b="1" dirty="0">
                <a:solidFill>
                  <a:schemeClr val="bg1"/>
                </a:solidFill>
              </a:rPr>
              <a:t>:</a:t>
            </a:r>
          </a:p>
          <a:p>
            <a:endParaRPr lang="hu-HU" sz="3600" b="1" dirty="0">
              <a:solidFill>
                <a:schemeClr val="bg1"/>
              </a:solidFill>
            </a:endParaRPr>
          </a:p>
          <a:p>
            <a:r>
              <a:rPr lang="hu-HU" sz="3600" b="1" dirty="0">
                <a:solidFill>
                  <a:schemeClr val="bg1"/>
                </a:solidFill>
              </a:rPr>
              <a:t>-</a:t>
            </a:r>
            <a:r>
              <a:rPr lang="hu-HU" sz="3600" b="1" dirty="0" err="1">
                <a:solidFill>
                  <a:schemeClr val="bg1"/>
                </a:solidFill>
              </a:rPr>
              <a:t>Szalanics</a:t>
            </a:r>
            <a:r>
              <a:rPr lang="hu-HU" sz="3600" b="1" dirty="0">
                <a:solidFill>
                  <a:schemeClr val="bg1"/>
                </a:solidFill>
              </a:rPr>
              <a:t> Szabolcs</a:t>
            </a:r>
          </a:p>
          <a:p>
            <a:r>
              <a:rPr lang="hu-HU" sz="3600" b="1" dirty="0">
                <a:solidFill>
                  <a:schemeClr val="bg1"/>
                </a:solidFill>
              </a:rPr>
              <a:t>-Váradi Szabolcs</a:t>
            </a:r>
          </a:p>
          <a:p>
            <a:r>
              <a:rPr lang="hu-HU" sz="3600" b="1" dirty="0">
                <a:solidFill>
                  <a:schemeClr val="bg1"/>
                </a:solidFill>
              </a:rPr>
              <a:t>-Vágner Dávid Zoltán</a:t>
            </a:r>
          </a:p>
        </p:txBody>
      </p:sp>
    </p:spTree>
    <p:extLst>
      <p:ext uri="{BB962C8B-B14F-4D97-AF65-F5344CB8AC3E}">
        <p14:creationId xmlns:p14="http://schemas.microsoft.com/office/powerpoint/2010/main" val="2750297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D3D48F7-CF4D-E3A1-453F-DF0EC5A16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Tests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200E198-328E-FE05-5CCF-6E438A2805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150132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 sz="2400" dirty="0">
                <a:latin typeface="Calibri"/>
                <a:cs typeface="Calibri"/>
              </a:rPr>
              <a:t>Frontend(in Test </a:t>
            </a:r>
            <a:r>
              <a:rPr lang="hu-HU" sz="2400" dirty="0" err="1">
                <a:latin typeface="Calibri"/>
                <a:cs typeface="Calibri"/>
              </a:rPr>
              <a:t>folder</a:t>
            </a:r>
            <a:r>
              <a:rPr lang="hu-HU" sz="2400" dirty="0">
                <a:latin typeface="Calibri"/>
                <a:cs typeface="Calibri"/>
              </a:rPr>
              <a:t>)</a:t>
            </a:r>
          </a:p>
          <a:p>
            <a:pPr lvl="1"/>
            <a:r>
              <a:rPr lang="hu-HU" dirty="0" err="1">
                <a:latin typeface="Calibri"/>
                <a:cs typeface="Calibri"/>
              </a:rPr>
              <a:t>Rendering</a:t>
            </a:r>
            <a:r>
              <a:rPr lang="hu-HU" dirty="0">
                <a:latin typeface="Calibri"/>
                <a:cs typeface="Calibri"/>
              </a:rPr>
              <a:t> (</a:t>
            </a:r>
            <a:r>
              <a:rPr lang="hu-HU" dirty="0" err="1">
                <a:latin typeface="Calibri"/>
                <a:cs typeface="Calibri"/>
              </a:rPr>
              <a:t>only</a:t>
            </a:r>
            <a:r>
              <a:rPr lang="hu-HU" dirty="0">
                <a:latin typeface="Calibri"/>
                <a:cs typeface="Calibri"/>
              </a:rPr>
              <a:t> 1 </a:t>
            </a:r>
            <a:r>
              <a:rPr lang="hu-HU" dirty="0" err="1">
                <a:latin typeface="Calibri"/>
                <a:cs typeface="Calibri"/>
              </a:rPr>
              <a:t>page</a:t>
            </a:r>
            <a:r>
              <a:rPr lang="hu-HU" dirty="0">
                <a:latin typeface="Calibri"/>
                <a:cs typeface="Calibri"/>
              </a:rPr>
              <a:t>)</a:t>
            </a:r>
          </a:p>
          <a:p>
            <a:pPr lvl="1"/>
            <a:r>
              <a:rPr lang="hu-HU" dirty="0" err="1">
                <a:latin typeface="Calibri"/>
                <a:cs typeface="Calibri"/>
              </a:rPr>
              <a:t>Axios</a:t>
            </a:r>
            <a:r>
              <a:rPr lang="hu-HU" dirty="0">
                <a:latin typeface="Calibri"/>
                <a:cs typeface="Calibri"/>
              </a:rPr>
              <a:t> </a:t>
            </a:r>
            <a:r>
              <a:rPr lang="hu-HU" dirty="0" err="1">
                <a:latin typeface="Calibri"/>
                <a:cs typeface="Calibri"/>
              </a:rPr>
              <a:t>request's</a:t>
            </a:r>
            <a:r>
              <a:rPr lang="hu-HU" dirty="0">
                <a:latin typeface="Calibri"/>
                <a:cs typeface="Calibri"/>
              </a:rPr>
              <a:t> (</a:t>
            </a:r>
            <a:r>
              <a:rPr lang="hu-HU" dirty="0" err="1">
                <a:latin typeface="Calibri"/>
                <a:cs typeface="Calibri"/>
              </a:rPr>
              <a:t>fail</a:t>
            </a:r>
            <a:r>
              <a:rPr lang="hu-HU" dirty="0">
                <a:latin typeface="Calibri"/>
                <a:cs typeface="Calibri"/>
              </a:rPr>
              <a:t>)</a:t>
            </a:r>
          </a:p>
          <a:p>
            <a:pPr marL="457200" lvl="1" indent="0">
              <a:buNone/>
            </a:pPr>
            <a:endParaRPr lang="hu-HU" dirty="0"/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5733B794-8986-C840-6727-49FE0B99C9AD}"/>
              </a:ext>
            </a:extLst>
          </p:cNvPr>
          <p:cNvSpPr txBox="1"/>
          <p:nvPr/>
        </p:nvSpPr>
        <p:spPr>
          <a:xfrm>
            <a:off x="834251" y="4411933"/>
            <a:ext cx="10521175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hu-HU" sz="2400" dirty="0">
                <a:latin typeface="Calibri"/>
                <a:cs typeface="Calibri"/>
              </a:rPr>
              <a:t>Backend(</a:t>
            </a:r>
            <a:r>
              <a:rPr lang="hu-HU" sz="2400" dirty="0" err="1">
                <a:latin typeface="Calibri"/>
                <a:cs typeface="Calibri"/>
              </a:rPr>
              <a:t>attached</a:t>
            </a:r>
            <a:r>
              <a:rPr lang="hu-HU" sz="2400" dirty="0">
                <a:latin typeface="Calibri"/>
                <a:cs typeface="Calibri"/>
              </a:rPr>
              <a:t>)</a:t>
            </a:r>
            <a:endParaRPr lang="hu-HU" dirty="0"/>
          </a:p>
          <a:p>
            <a:pPr marL="800100" lvl="1" indent="-342900">
              <a:buFont typeface="Arial"/>
              <a:buChar char="•"/>
            </a:pPr>
            <a:r>
              <a:rPr lang="hu-HU" sz="2400" dirty="0">
                <a:latin typeface="Calibri"/>
                <a:cs typeface="Calibri"/>
              </a:rPr>
              <a:t>Postman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3064821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6B2475B-3B04-4984-383C-6C3D1EAB6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Teamwork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8E1475C-A47B-E6A4-370B-BE57769651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hu-HU" sz="2400" dirty="0" err="1">
                <a:latin typeface="Calibri"/>
                <a:cs typeface="Calibri"/>
              </a:rPr>
              <a:t>Github</a:t>
            </a:r>
            <a:endParaRPr lang="hu-HU" sz="2400" dirty="0">
              <a:latin typeface="Calibri"/>
              <a:cs typeface="Calibri"/>
            </a:endParaRPr>
          </a:p>
          <a:p>
            <a:r>
              <a:rPr lang="hu-HU" sz="2400" dirty="0" err="1">
                <a:latin typeface="Calibri"/>
                <a:cs typeface="Calibri"/>
              </a:rPr>
              <a:t>Github</a:t>
            </a:r>
            <a:r>
              <a:rPr lang="hu-HU" sz="2400" dirty="0">
                <a:latin typeface="Calibri"/>
                <a:cs typeface="Calibri"/>
              </a:rPr>
              <a:t> project</a:t>
            </a:r>
          </a:p>
          <a:p>
            <a:r>
              <a:rPr lang="hu-HU" sz="2400" dirty="0" err="1">
                <a:latin typeface="Calibri"/>
                <a:cs typeface="Calibri"/>
              </a:rPr>
              <a:t>Discord</a:t>
            </a:r>
          </a:p>
          <a:p>
            <a:r>
              <a:rPr lang="hu-HU" sz="2400" dirty="0" err="1">
                <a:latin typeface="Calibri"/>
              </a:rPr>
              <a:t>TeamViewer</a:t>
            </a:r>
            <a:br>
              <a:rPr lang="hu-HU" sz="2400" dirty="0">
                <a:latin typeface="Calibri"/>
              </a:rPr>
            </a:br>
            <a:endParaRPr lang="hu-HU" sz="24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55603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3CC06F3-037D-0C0E-DDF9-6EEDFE94F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Teamwork</a:t>
            </a:r>
            <a:r>
              <a:rPr lang="hu-HU" dirty="0"/>
              <a:t> - backend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05B4255B-9D2B-4AB7-5194-F800F60273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err="1">
                <a:ea typeface="+mn-lt"/>
                <a:cs typeface="+mn-lt"/>
              </a:rPr>
              <a:t>Szalanics</a:t>
            </a:r>
            <a:r>
              <a:rPr lang="hu-HU" dirty="0">
                <a:ea typeface="+mn-lt"/>
                <a:cs typeface="+mn-lt"/>
              </a:rPr>
              <a:t> Szabolcs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BAC4E79-B5F5-655A-DEF2-EC12AECB9FE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hu-HU" b="1" dirty="0" err="1"/>
              <a:t>All</a:t>
            </a:r>
            <a:r>
              <a:rPr lang="hu-HU" b="1" dirty="0"/>
              <a:t> Express / HTTP </a:t>
            </a:r>
            <a:r>
              <a:rPr lang="hu-HU" b="1" dirty="0" err="1"/>
              <a:t>requests</a:t>
            </a:r>
            <a:endParaRPr lang="hu-HU" b="1" dirty="0"/>
          </a:p>
          <a:p>
            <a:r>
              <a:rPr lang="hu-HU" b="1" dirty="0" err="1"/>
              <a:t>Authentication</a:t>
            </a:r>
            <a:endParaRPr lang="hu-HU" b="1" dirty="0"/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3A3667D9-5A74-0176-D3C9-330DB9A3D6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hu-HU" dirty="0"/>
              <a:t>Váradi Szabolcs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22C9C15B-EC00-E9C1-4A79-C97D05BDDF64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hu-HU" b="1" dirty="0"/>
              <a:t>Postman </a:t>
            </a:r>
            <a:r>
              <a:rPr lang="hu-HU" b="1" dirty="0" err="1"/>
              <a:t>tests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34737457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251D505-6650-54DE-AEE1-7557047BE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DataBase</a:t>
            </a:r>
            <a:r>
              <a:rPr lang="hu-HU" dirty="0"/>
              <a:t> - </a:t>
            </a:r>
            <a:r>
              <a:rPr lang="hu-HU" dirty="0" err="1"/>
              <a:t>TeamWork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F03183D7-13EA-BB18-9801-6428608116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hu-HU" b="1" dirty="0"/>
              <a:t>Váradi Szabolcs</a:t>
            </a:r>
          </a:p>
          <a:p>
            <a:pPr lvl="1"/>
            <a:r>
              <a:rPr lang="hu-HU" b="1" dirty="0" err="1"/>
              <a:t>Database</a:t>
            </a:r>
            <a:r>
              <a:rPr lang="hu-HU" b="1" dirty="0"/>
              <a:t> </a:t>
            </a:r>
            <a:r>
              <a:rPr lang="hu-HU" b="1" dirty="0" err="1"/>
              <a:t>Schema</a:t>
            </a:r>
            <a:endParaRPr lang="hu-HU" b="1"/>
          </a:p>
          <a:p>
            <a:pPr lvl="1"/>
            <a:r>
              <a:rPr lang="hu-HU" b="1" dirty="0" err="1"/>
              <a:t>Creating</a:t>
            </a:r>
            <a:r>
              <a:rPr lang="hu-HU" b="1" dirty="0"/>
              <a:t> and </a:t>
            </a:r>
            <a:r>
              <a:rPr lang="hu-HU" b="1" dirty="0" err="1"/>
              <a:t>managing</a:t>
            </a:r>
            <a:r>
              <a:rPr lang="hu-HU" b="1" dirty="0"/>
              <a:t> </a:t>
            </a:r>
            <a:r>
              <a:rPr lang="hu-HU" b="1" dirty="0" err="1"/>
              <a:t>datas</a:t>
            </a:r>
            <a:r>
              <a:rPr lang="hu-HU" b="1" dirty="0"/>
              <a:t> in </a:t>
            </a:r>
            <a:r>
              <a:rPr lang="hu-HU" b="1" dirty="0" err="1"/>
              <a:t>database</a:t>
            </a:r>
            <a:r>
              <a:rPr lang="hu-HU" b="1" dirty="0"/>
              <a:t>, </a:t>
            </a:r>
            <a:r>
              <a:rPr lang="hu-HU" b="1" dirty="0" err="1"/>
              <a:t>creating</a:t>
            </a:r>
            <a:r>
              <a:rPr lang="hu-HU" b="1" dirty="0"/>
              <a:t> </a:t>
            </a:r>
            <a:r>
              <a:rPr lang="hu-HU" b="1" dirty="0" err="1"/>
              <a:t>tables</a:t>
            </a:r>
            <a:endParaRPr lang="hu-HU" b="1"/>
          </a:p>
          <a:p>
            <a:pPr lvl="1"/>
            <a:r>
              <a:rPr lang="hu-HU" b="1" dirty="0" err="1"/>
              <a:t>Fill</a:t>
            </a:r>
            <a:r>
              <a:rPr lang="hu-HU" b="1" dirty="0"/>
              <a:t> </a:t>
            </a:r>
            <a:r>
              <a:rPr lang="hu-HU" b="1" dirty="0" err="1"/>
              <a:t>database</a:t>
            </a:r>
            <a:r>
              <a:rPr lang="hu-HU" b="1" dirty="0"/>
              <a:t> </a:t>
            </a:r>
            <a:r>
              <a:rPr lang="hu-HU" b="1" dirty="0" err="1"/>
              <a:t>with</a:t>
            </a:r>
            <a:r>
              <a:rPr lang="hu-HU" b="1" dirty="0"/>
              <a:t> test </a:t>
            </a:r>
            <a:r>
              <a:rPr lang="hu-HU" b="1" dirty="0" err="1"/>
              <a:t>datas</a:t>
            </a:r>
            <a:endParaRPr lang="hu-HU" b="1"/>
          </a:p>
          <a:p>
            <a:pPr lvl="1"/>
            <a:r>
              <a:rPr lang="hu-HU" b="1" dirty="0" err="1"/>
              <a:t>Attributes</a:t>
            </a:r>
            <a:r>
              <a:rPr lang="hu-HU" b="1" dirty="0"/>
              <a:t> </a:t>
            </a:r>
            <a:r>
              <a:rPr lang="hu-HU" b="1" dirty="0" err="1"/>
              <a:t>connection</a:t>
            </a:r>
            <a:r>
              <a:rPr lang="hu-HU" b="1" dirty="0"/>
              <a:t> (</a:t>
            </a:r>
            <a:r>
              <a:rPr lang="hu-HU" b="1" dirty="0" err="1"/>
              <a:t>one</a:t>
            </a:r>
            <a:r>
              <a:rPr lang="hu-HU" b="1" dirty="0"/>
              <a:t> </a:t>
            </a:r>
            <a:r>
              <a:rPr lang="hu-HU" b="1" dirty="0" err="1"/>
              <a:t>to</a:t>
            </a:r>
            <a:r>
              <a:rPr lang="hu-HU" b="1" dirty="0"/>
              <a:t> </a:t>
            </a:r>
            <a:r>
              <a:rPr lang="hu-HU" b="1" dirty="0" err="1"/>
              <a:t>one</a:t>
            </a:r>
            <a:r>
              <a:rPr lang="hu-HU" b="1" dirty="0"/>
              <a:t> </a:t>
            </a:r>
            <a:r>
              <a:rPr lang="hu-HU" b="1" dirty="0" err="1"/>
              <a:t>ect</a:t>
            </a:r>
            <a:r>
              <a:rPr lang="hu-HU" b="1" dirty="0"/>
              <a:t>.)</a:t>
            </a:r>
          </a:p>
          <a:p>
            <a:pPr lvl="1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2155103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02ACE9A-39EB-B80D-D1D4-4BE1179AE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Frontend -</a:t>
            </a:r>
            <a:r>
              <a:rPr lang="hu-HU" dirty="0" err="1"/>
              <a:t>Teamwork</a:t>
            </a:r>
          </a:p>
        </p:txBody>
      </p:sp>
      <p:sp>
        <p:nvSpPr>
          <p:cNvPr id="8" name="Szöveg helye 7">
            <a:extLst>
              <a:ext uri="{FF2B5EF4-FFF2-40B4-BE49-F238E27FC236}">
                <a16:creationId xmlns:a16="http://schemas.microsoft.com/office/drawing/2014/main" id="{A2A994B8-25CB-872C-BACB-FDC44755E0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err="1"/>
              <a:t>Szalanics</a:t>
            </a:r>
            <a:r>
              <a:rPr lang="hu-HU" dirty="0"/>
              <a:t> Szabolcs</a:t>
            </a:r>
          </a:p>
        </p:txBody>
      </p:sp>
      <p:sp>
        <p:nvSpPr>
          <p:cNvPr id="7" name="Tartalom helye 6">
            <a:extLst>
              <a:ext uri="{FF2B5EF4-FFF2-40B4-BE49-F238E27FC236}">
                <a16:creationId xmlns:a16="http://schemas.microsoft.com/office/drawing/2014/main" id="{8AFE1253-2A07-EEBC-1B2A-1D8C04AC89F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hu-HU" b="1" dirty="0" err="1"/>
              <a:t>Static</a:t>
            </a:r>
            <a:r>
              <a:rPr lang="hu-HU" b="1" dirty="0"/>
              <a:t> HTML </a:t>
            </a:r>
            <a:r>
              <a:rPr lang="hu-HU" b="1" dirty="0" err="1"/>
              <a:t>pages</a:t>
            </a:r>
            <a:r>
              <a:rPr lang="hu-HU" b="1" dirty="0"/>
              <a:t> / CSS</a:t>
            </a:r>
          </a:p>
          <a:p>
            <a:r>
              <a:rPr lang="hu-HU" b="1" dirty="0"/>
              <a:t>Converting </a:t>
            </a:r>
            <a:r>
              <a:rPr lang="hu-HU" b="1" dirty="0" err="1"/>
              <a:t>to</a:t>
            </a:r>
            <a:r>
              <a:rPr lang="hu-HU" b="1" dirty="0"/>
              <a:t> </a:t>
            </a:r>
            <a:r>
              <a:rPr lang="hu-HU" b="1" dirty="0" err="1"/>
              <a:t>React</a:t>
            </a:r>
            <a:r>
              <a:rPr lang="hu-HU" b="1" dirty="0"/>
              <a:t> </a:t>
            </a:r>
          </a:p>
          <a:p>
            <a:r>
              <a:rPr lang="hu-HU" b="1" dirty="0" err="1">
                <a:ea typeface="+mn-lt"/>
                <a:cs typeface="+mn-lt"/>
              </a:rPr>
              <a:t>Acces</a:t>
            </a:r>
            <a:r>
              <a:rPr lang="hu-HU" b="1" dirty="0">
                <a:ea typeface="+mn-lt"/>
                <a:cs typeface="+mn-lt"/>
              </a:rPr>
              <a:t> management / </a:t>
            </a:r>
            <a:r>
              <a:rPr lang="hu-HU" b="1" dirty="0" err="1">
                <a:ea typeface="+mn-lt"/>
                <a:cs typeface="+mn-lt"/>
              </a:rPr>
              <a:t>Role</a:t>
            </a:r>
            <a:endParaRPr lang="hu-HU" b="1">
              <a:ea typeface="+mn-lt"/>
              <a:cs typeface="+mn-lt"/>
            </a:endParaRPr>
          </a:p>
          <a:p>
            <a:r>
              <a:rPr lang="hu-HU" b="1" dirty="0" err="1"/>
              <a:t>Routes</a:t>
            </a:r>
            <a:endParaRPr lang="hu-HU" b="1" dirty="0"/>
          </a:p>
          <a:p>
            <a:r>
              <a:rPr lang="hu-HU" b="1" dirty="0"/>
              <a:t>Context</a:t>
            </a:r>
          </a:p>
          <a:p>
            <a:r>
              <a:rPr lang="hu-HU" b="1" dirty="0"/>
              <a:t>Login / </a:t>
            </a:r>
            <a:r>
              <a:rPr lang="hu-HU" b="1" dirty="0" err="1"/>
              <a:t>Registration</a:t>
            </a:r>
            <a:endParaRPr lang="hu-HU" b="1" dirty="0"/>
          </a:p>
          <a:p>
            <a:endParaRPr lang="hu-HU" dirty="0"/>
          </a:p>
        </p:txBody>
      </p:sp>
      <p:sp>
        <p:nvSpPr>
          <p:cNvPr id="9" name="Szöveg helye 8">
            <a:extLst>
              <a:ext uri="{FF2B5EF4-FFF2-40B4-BE49-F238E27FC236}">
                <a16:creationId xmlns:a16="http://schemas.microsoft.com/office/drawing/2014/main" id="{6DBA1DB8-507B-A29B-35E5-902DE4A551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hu-HU" dirty="0"/>
              <a:t>Vágner Dávid Zoltán</a:t>
            </a:r>
          </a:p>
        </p:txBody>
      </p:sp>
      <p:sp>
        <p:nvSpPr>
          <p:cNvPr id="10" name="Tartalom helye 9">
            <a:extLst>
              <a:ext uri="{FF2B5EF4-FFF2-40B4-BE49-F238E27FC236}">
                <a16:creationId xmlns:a16="http://schemas.microsoft.com/office/drawing/2014/main" id="{A15816D1-8399-CD52-72C1-FA54E7907BE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hu-HU" b="1" dirty="0" err="1"/>
              <a:t>Static</a:t>
            </a:r>
            <a:r>
              <a:rPr lang="hu-HU" b="1" dirty="0"/>
              <a:t> HTML / CSS</a:t>
            </a:r>
          </a:p>
        </p:txBody>
      </p:sp>
    </p:spTree>
    <p:extLst>
      <p:ext uri="{BB962C8B-B14F-4D97-AF65-F5344CB8AC3E}">
        <p14:creationId xmlns:p14="http://schemas.microsoft.com/office/powerpoint/2010/main" val="13856492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CE5B057-BD25-0FBC-817D-278995E4B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Future</a:t>
            </a:r>
            <a:r>
              <a:rPr lang="hu-HU" dirty="0"/>
              <a:t> </a:t>
            </a:r>
            <a:r>
              <a:rPr lang="hu-HU" dirty="0" err="1"/>
              <a:t>plans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D296E162-CD93-8100-F8EA-218BCB8825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hu-HU" b="1" dirty="0"/>
              <a:t>Online </a:t>
            </a:r>
            <a:r>
              <a:rPr lang="hu-HU" b="1" dirty="0" err="1"/>
              <a:t>payment</a:t>
            </a:r>
            <a:endParaRPr lang="hu-HU" b="1" dirty="0"/>
          </a:p>
          <a:p>
            <a:r>
              <a:rPr lang="hu-HU" b="1" dirty="0" err="1"/>
              <a:t>Search</a:t>
            </a:r>
            <a:r>
              <a:rPr lang="hu-HU" b="1" dirty="0"/>
              <a:t> bar </a:t>
            </a:r>
            <a:r>
              <a:rPr lang="hu-HU" b="1" dirty="0" err="1"/>
              <a:t>for</a:t>
            </a:r>
            <a:r>
              <a:rPr lang="hu-HU" b="1" dirty="0"/>
              <a:t> </a:t>
            </a:r>
            <a:r>
              <a:rPr lang="hu-HU" b="1" dirty="0" err="1"/>
              <a:t>previous</a:t>
            </a:r>
            <a:r>
              <a:rPr lang="hu-HU" b="1" dirty="0"/>
              <a:t> </a:t>
            </a:r>
            <a:r>
              <a:rPr lang="hu-HU" b="1" dirty="0" err="1"/>
              <a:t>rents</a:t>
            </a:r>
            <a:r>
              <a:rPr lang="hu-HU" b="1" dirty="0"/>
              <a:t> and </a:t>
            </a:r>
            <a:r>
              <a:rPr lang="hu-HU" b="1" dirty="0" err="1"/>
              <a:t>rates</a:t>
            </a:r>
            <a:endParaRPr lang="hu-HU" b="1" dirty="0"/>
          </a:p>
          <a:p>
            <a:r>
              <a:rPr lang="hu-HU" b="1" dirty="0"/>
              <a:t>Image </a:t>
            </a:r>
            <a:r>
              <a:rPr lang="hu-HU" b="1" dirty="0" err="1"/>
              <a:t>upload</a:t>
            </a:r>
            <a:r>
              <a:rPr lang="hu-HU" b="1" dirty="0"/>
              <a:t> </a:t>
            </a:r>
            <a:r>
              <a:rPr lang="hu-HU" b="1" dirty="0" err="1"/>
              <a:t>function</a:t>
            </a:r>
            <a:endParaRPr lang="hu-HU" b="1" dirty="0"/>
          </a:p>
          <a:p>
            <a:r>
              <a:rPr lang="hu-HU" b="1" dirty="0"/>
              <a:t>Map </a:t>
            </a:r>
            <a:r>
              <a:rPr lang="hu-HU" b="1" dirty="0" err="1"/>
              <a:t>to</a:t>
            </a:r>
            <a:r>
              <a:rPr lang="hu-HU" b="1" dirty="0"/>
              <a:t> </a:t>
            </a:r>
            <a:r>
              <a:rPr lang="hu-HU" b="1" dirty="0" err="1"/>
              <a:t>finf</a:t>
            </a:r>
            <a:r>
              <a:rPr lang="hu-HU" b="1" dirty="0"/>
              <a:t> </a:t>
            </a:r>
            <a:r>
              <a:rPr lang="hu-HU" b="1" dirty="0" err="1"/>
              <a:t>our</a:t>
            </a:r>
            <a:r>
              <a:rPr lang="hu-HU" b="1" dirty="0"/>
              <a:t> site</a:t>
            </a:r>
          </a:p>
          <a:p>
            <a:r>
              <a:rPr lang="hu-HU" b="1" dirty="0"/>
              <a:t>Show </a:t>
            </a:r>
            <a:r>
              <a:rPr lang="hu-HU" b="1" dirty="0" err="1"/>
              <a:t>up</a:t>
            </a:r>
            <a:r>
              <a:rPr lang="hu-HU" b="1" dirty="0"/>
              <a:t> </a:t>
            </a:r>
            <a:r>
              <a:rPr lang="hu-HU" b="1" dirty="0" err="1"/>
              <a:t>car</a:t>
            </a:r>
            <a:r>
              <a:rPr lang="hu-HU" b="1" dirty="0"/>
              <a:t> and driver </a:t>
            </a:r>
            <a:r>
              <a:rPr lang="hu-HU" b="1" dirty="0" err="1"/>
              <a:t>while</a:t>
            </a:r>
            <a:r>
              <a:rPr lang="hu-HU" b="1" dirty="0"/>
              <a:t> </a:t>
            </a:r>
            <a:r>
              <a:rPr lang="hu-HU" b="1" dirty="0" err="1"/>
              <a:t>select</a:t>
            </a:r>
            <a:r>
              <a:rPr lang="hu-HU" b="1" dirty="0"/>
              <a:t> </a:t>
            </a:r>
            <a:r>
              <a:rPr lang="hu-HU" b="1" dirty="0" err="1"/>
              <a:t>at</a:t>
            </a:r>
            <a:r>
              <a:rPr lang="hu-HU" b="1" dirty="0"/>
              <a:t> </a:t>
            </a:r>
            <a:r>
              <a:rPr lang="hu-HU" b="1" dirty="0" err="1"/>
              <a:t>rent</a:t>
            </a:r>
          </a:p>
        </p:txBody>
      </p:sp>
    </p:spTree>
    <p:extLst>
      <p:ext uri="{BB962C8B-B14F-4D97-AF65-F5344CB8AC3E}">
        <p14:creationId xmlns:p14="http://schemas.microsoft.com/office/powerpoint/2010/main" val="30778057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/>
            <a:ahLst/>
            <a:cxnLst/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2D45EE4-C4F0-4F72-B1C6-39F596D13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7">
            <a:extLst>
              <a:ext uri="{FF2B5EF4-FFF2-40B4-BE49-F238E27FC236}">
                <a16:creationId xmlns:a16="http://schemas.microsoft.com/office/drawing/2014/main" id="{8C459BAD-4279-4A9D-B0C5-662C5F5ED2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3203463" y="-2060461"/>
            <a:ext cx="5649003" cy="10651671"/>
          </a:xfrm>
          <a:custGeom>
            <a:avLst/>
            <a:gdLst>
              <a:gd name="connsiteX0" fmla="*/ 0 w 5649003"/>
              <a:gd name="connsiteY0" fmla="*/ 5325836 h 10651671"/>
              <a:gd name="connsiteX1" fmla="*/ 2824502 w 5649003"/>
              <a:gd name="connsiteY1" fmla="*/ 0 h 10651671"/>
              <a:gd name="connsiteX2" fmla="*/ 5649004 w 5649003"/>
              <a:gd name="connsiteY2" fmla="*/ 5325836 h 10651671"/>
              <a:gd name="connsiteX3" fmla="*/ 2824502 w 5649003"/>
              <a:gd name="connsiteY3" fmla="*/ 10651672 h 10651671"/>
              <a:gd name="connsiteX4" fmla="*/ 0 w 5649003"/>
              <a:gd name="connsiteY4" fmla="*/ 5325836 h 106516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49003" h="10651671" fill="none" extrusionOk="0">
                <a:moveTo>
                  <a:pt x="0" y="5325836"/>
                </a:moveTo>
                <a:cubicBezTo>
                  <a:pt x="186946" y="2320485"/>
                  <a:pt x="1438121" y="-52385"/>
                  <a:pt x="2824502" y="0"/>
                </a:cubicBezTo>
                <a:cubicBezTo>
                  <a:pt x="4703838" y="-43168"/>
                  <a:pt x="5583840" y="2369660"/>
                  <a:pt x="5649004" y="5325836"/>
                </a:cubicBezTo>
                <a:cubicBezTo>
                  <a:pt x="5518761" y="8289338"/>
                  <a:pt x="4285196" y="10894014"/>
                  <a:pt x="2824502" y="10651672"/>
                </a:cubicBezTo>
                <a:cubicBezTo>
                  <a:pt x="1536945" y="11016699"/>
                  <a:pt x="142947" y="8418643"/>
                  <a:pt x="0" y="5325836"/>
                </a:cubicBezTo>
                <a:close/>
              </a:path>
              <a:path w="5649003" h="10651671" stroke="0" extrusionOk="0">
                <a:moveTo>
                  <a:pt x="0" y="5325836"/>
                </a:moveTo>
                <a:cubicBezTo>
                  <a:pt x="-54350" y="2332108"/>
                  <a:pt x="1351726" y="167869"/>
                  <a:pt x="2824502" y="0"/>
                </a:cubicBezTo>
                <a:cubicBezTo>
                  <a:pt x="4182679" y="-143942"/>
                  <a:pt x="5672665" y="2549517"/>
                  <a:pt x="5649004" y="5325836"/>
                </a:cubicBezTo>
                <a:cubicBezTo>
                  <a:pt x="5518596" y="8280244"/>
                  <a:pt x="4081190" y="10622204"/>
                  <a:pt x="2824502" y="10651672"/>
                </a:cubicBezTo>
                <a:cubicBezTo>
                  <a:pt x="1216708" y="10537144"/>
                  <a:pt x="-100850" y="8264979"/>
                  <a:pt x="0" y="5325836"/>
                </a:cubicBezTo>
                <a:close/>
              </a:path>
            </a:pathLst>
          </a:custGeom>
          <a:solidFill>
            <a:schemeClr val="accent1"/>
          </a:solidFill>
          <a:ln w="57150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63743190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60E29E74-DE63-4FEF-5BCF-B4E96B771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6544" y="1911096"/>
            <a:ext cx="8055864" cy="207665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8000" dirty="0">
                <a:solidFill>
                  <a:srgbClr val="FFFFFF"/>
                </a:solidFill>
              </a:rPr>
              <a:t>Car Rent demo</a:t>
            </a:r>
          </a:p>
        </p:txBody>
      </p:sp>
      <p:sp>
        <p:nvSpPr>
          <p:cNvPr id="14" name="Rectangle 6">
            <a:extLst>
              <a:ext uri="{FF2B5EF4-FFF2-40B4-BE49-F238E27FC236}">
                <a16:creationId xmlns:a16="http://schemas.microsoft.com/office/drawing/2014/main" id="{0953BC39-9D68-40BE-BF3C-5C4EB782AF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173498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38100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505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C17DE74-01C9-4859-B65A-85CF999E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68C0432-0E90-4CC1-8CD3-D44A90DF0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7414"/>
          </a:xfrm>
          <a:custGeom>
            <a:avLst/>
            <a:gdLst>
              <a:gd name="connsiteX0" fmla="*/ 0 w 12192000"/>
              <a:gd name="connsiteY0" fmla="*/ 0 h 2347414"/>
              <a:gd name="connsiteX1" fmla="*/ 12192000 w 12192000"/>
              <a:gd name="connsiteY1" fmla="*/ 0 h 2347414"/>
              <a:gd name="connsiteX2" fmla="*/ 12192000 w 12192000"/>
              <a:gd name="connsiteY2" fmla="*/ 1736458 h 2347414"/>
              <a:gd name="connsiteX3" fmla="*/ 11967601 w 12192000"/>
              <a:gd name="connsiteY3" fmla="*/ 1784034 h 2347414"/>
              <a:gd name="connsiteX4" fmla="*/ 10829000 w 12192000"/>
              <a:gd name="connsiteY4" fmla="*/ 1983294 h 2347414"/>
              <a:gd name="connsiteX5" fmla="*/ 10743779 w 12192000"/>
              <a:gd name="connsiteY5" fmla="*/ 1996027 h 2347414"/>
              <a:gd name="connsiteX6" fmla="*/ 10829254 w 12192000"/>
              <a:gd name="connsiteY6" fmla="*/ 1987751 h 2347414"/>
              <a:gd name="connsiteX7" fmla="*/ 10847162 w 12192000"/>
              <a:gd name="connsiteY7" fmla="*/ 1988388 h 2347414"/>
              <a:gd name="connsiteX8" fmla="*/ 11575155 w 12192000"/>
              <a:gd name="connsiteY8" fmla="*/ 1921415 h 2347414"/>
              <a:gd name="connsiteX9" fmla="*/ 12192000 w 12192000"/>
              <a:gd name="connsiteY9" fmla="*/ 1851213 h 2347414"/>
              <a:gd name="connsiteX10" fmla="*/ 12192000 w 12192000"/>
              <a:gd name="connsiteY10" fmla="*/ 1907356 h 2347414"/>
              <a:gd name="connsiteX11" fmla="*/ 12035532 w 12192000"/>
              <a:gd name="connsiteY11" fmla="*/ 1927033 h 2347414"/>
              <a:gd name="connsiteX12" fmla="*/ 11576932 w 12192000"/>
              <a:gd name="connsiteY12" fmla="*/ 1976291 h 2347414"/>
              <a:gd name="connsiteX13" fmla="*/ 10627316 w 12192000"/>
              <a:gd name="connsiteY13" fmla="*/ 2061470 h 2347414"/>
              <a:gd name="connsiteX14" fmla="*/ 9804196 w 12192000"/>
              <a:gd name="connsiteY14" fmla="*/ 2123478 h 2347414"/>
              <a:gd name="connsiteX15" fmla="*/ 9243851 w 12192000"/>
              <a:gd name="connsiteY15" fmla="*/ 2180008 h 2347414"/>
              <a:gd name="connsiteX16" fmla="*/ 8731259 w 12192000"/>
              <a:gd name="connsiteY16" fmla="*/ 2225081 h 2347414"/>
              <a:gd name="connsiteX17" fmla="*/ 8065752 w 12192000"/>
              <a:gd name="connsiteY17" fmla="*/ 2271681 h 2347414"/>
              <a:gd name="connsiteX18" fmla="*/ 7658065 w 12192000"/>
              <a:gd name="connsiteY18" fmla="*/ 2292562 h 2347414"/>
              <a:gd name="connsiteX19" fmla="*/ 6531024 w 12192000"/>
              <a:gd name="connsiteY19" fmla="*/ 2324138 h 2347414"/>
              <a:gd name="connsiteX20" fmla="*/ 6178331 w 12192000"/>
              <a:gd name="connsiteY20" fmla="*/ 2345655 h 2347414"/>
              <a:gd name="connsiteX21" fmla="*/ 5977282 w 12192000"/>
              <a:gd name="connsiteY21" fmla="*/ 2344127 h 2347414"/>
              <a:gd name="connsiteX22" fmla="*/ 5367658 w 12192000"/>
              <a:gd name="connsiteY22" fmla="*/ 2329230 h 2347414"/>
              <a:gd name="connsiteX23" fmla="*/ 4387306 w 12192000"/>
              <a:gd name="connsiteY23" fmla="*/ 2288614 h 2347414"/>
              <a:gd name="connsiteX24" fmla="*/ 4180287 w 12192000"/>
              <a:gd name="connsiteY24" fmla="*/ 2280211 h 2347414"/>
              <a:gd name="connsiteX25" fmla="*/ 3842199 w 12192000"/>
              <a:gd name="connsiteY25" fmla="*/ 2257039 h 2347414"/>
              <a:gd name="connsiteX26" fmla="*/ 3730309 w 12192000"/>
              <a:gd name="connsiteY26" fmla="*/ 2251182 h 2347414"/>
              <a:gd name="connsiteX27" fmla="*/ 3425496 w 12192000"/>
              <a:gd name="connsiteY27" fmla="*/ 2231320 h 2347414"/>
              <a:gd name="connsiteX28" fmla="*/ 3076106 w 12192000"/>
              <a:gd name="connsiteY28" fmla="*/ 2201781 h 2347414"/>
              <a:gd name="connsiteX29" fmla="*/ 2819682 w 12192000"/>
              <a:gd name="connsiteY29" fmla="*/ 2182427 h 2347414"/>
              <a:gd name="connsiteX30" fmla="*/ 2525539 w 12192000"/>
              <a:gd name="connsiteY30" fmla="*/ 2152888 h 2347414"/>
              <a:gd name="connsiteX31" fmla="*/ 2311915 w 12192000"/>
              <a:gd name="connsiteY31" fmla="*/ 2133536 h 2347414"/>
              <a:gd name="connsiteX32" fmla="*/ 2054223 w 12192000"/>
              <a:gd name="connsiteY32" fmla="*/ 2104760 h 2347414"/>
              <a:gd name="connsiteX33" fmla="*/ 1865367 w 12192000"/>
              <a:gd name="connsiteY33" fmla="*/ 2084770 h 2347414"/>
              <a:gd name="connsiteX34" fmla="*/ 1629263 w 12192000"/>
              <a:gd name="connsiteY34" fmla="*/ 2055996 h 2347414"/>
              <a:gd name="connsiteX35" fmla="*/ 1458823 w 12192000"/>
              <a:gd name="connsiteY35" fmla="*/ 2035751 h 2347414"/>
              <a:gd name="connsiteX36" fmla="*/ 1241390 w 12192000"/>
              <a:gd name="connsiteY36" fmla="*/ 2007103 h 2347414"/>
              <a:gd name="connsiteX37" fmla="*/ 1047453 w 12192000"/>
              <a:gd name="connsiteY37" fmla="*/ 1980748 h 2347414"/>
              <a:gd name="connsiteX38" fmla="*/ 814907 w 12192000"/>
              <a:gd name="connsiteY38" fmla="*/ 1949045 h 2347414"/>
              <a:gd name="connsiteX39" fmla="*/ 592649 w 12192000"/>
              <a:gd name="connsiteY39" fmla="*/ 1913776 h 2347414"/>
              <a:gd name="connsiteX40" fmla="*/ 343591 w 12192000"/>
              <a:gd name="connsiteY40" fmla="*/ 1872650 h 2347414"/>
              <a:gd name="connsiteX41" fmla="*/ 35731 w 12192000"/>
              <a:gd name="connsiteY41" fmla="*/ 1821722 h 2347414"/>
              <a:gd name="connsiteX42" fmla="*/ 0 w 12192000"/>
              <a:gd name="connsiteY42" fmla="*/ 1814848 h 2347414"/>
              <a:gd name="connsiteX43" fmla="*/ 0 w 12192000"/>
              <a:gd name="connsiteY43" fmla="*/ 1758489 h 2347414"/>
              <a:gd name="connsiteX44" fmla="*/ 274248 w 12192000"/>
              <a:gd name="connsiteY44" fmla="*/ 1808735 h 2347414"/>
              <a:gd name="connsiteX45" fmla="*/ 498157 w 12192000"/>
              <a:gd name="connsiteY45" fmla="*/ 1846167 h 2347414"/>
              <a:gd name="connsiteX46" fmla="*/ 722828 w 12192000"/>
              <a:gd name="connsiteY46" fmla="*/ 1878635 h 2347414"/>
              <a:gd name="connsiteX47" fmla="*/ 949913 w 12192000"/>
              <a:gd name="connsiteY47" fmla="*/ 1912375 h 2347414"/>
              <a:gd name="connsiteX48" fmla="*/ 1195414 w 12192000"/>
              <a:gd name="connsiteY48" fmla="*/ 1947516 h 2347414"/>
              <a:gd name="connsiteX49" fmla="*/ 1342867 w 12192000"/>
              <a:gd name="connsiteY49" fmla="*/ 1968397 h 2347414"/>
              <a:gd name="connsiteX50" fmla="*/ 1518007 w 12192000"/>
              <a:gd name="connsiteY50" fmla="*/ 1988006 h 2347414"/>
              <a:gd name="connsiteX51" fmla="*/ 1701403 w 12192000"/>
              <a:gd name="connsiteY51" fmla="*/ 2010669 h 2347414"/>
              <a:gd name="connsiteX52" fmla="*/ 1879210 w 12192000"/>
              <a:gd name="connsiteY52" fmla="*/ 2031167 h 2347414"/>
              <a:gd name="connsiteX53" fmla="*/ 2068702 w 12192000"/>
              <a:gd name="connsiteY53" fmla="*/ 2052940 h 2347414"/>
              <a:gd name="connsiteX54" fmla="*/ 2212090 w 12192000"/>
              <a:gd name="connsiteY54" fmla="*/ 2067583 h 2347414"/>
              <a:gd name="connsiteX55" fmla="*/ 2416949 w 12192000"/>
              <a:gd name="connsiteY55" fmla="*/ 2089609 h 2347414"/>
              <a:gd name="connsiteX56" fmla="*/ 2582055 w 12192000"/>
              <a:gd name="connsiteY56" fmla="*/ 2105397 h 2347414"/>
              <a:gd name="connsiteX57" fmla="*/ 2802282 w 12192000"/>
              <a:gd name="connsiteY57" fmla="*/ 2126405 h 2347414"/>
              <a:gd name="connsiteX58" fmla="*/ 2984916 w 12192000"/>
              <a:gd name="connsiteY58" fmla="*/ 2141684 h 2347414"/>
              <a:gd name="connsiteX59" fmla="*/ 3241847 w 12192000"/>
              <a:gd name="connsiteY59" fmla="*/ 2164094 h 2347414"/>
              <a:gd name="connsiteX60" fmla="*/ 3439848 w 12192000"/>
              <a:gd name="connsiteY60" fmla="*/ 2176826 h 2347414"/>
              <a:gd name="connsiteX61" fmla="*/ 3658678 w 12192000"/>
              <a:gd name="connsiteY61" fmla="*/ 2194523 h 2347414"/>
              <a:gd name="connsiteX62" fmla="*/ 3881317 w 12192000"/>
              <a:gd name="connsiteY62" fmla="*/ 2206491 h 2347414"/>
              <a:gd name="connsiteX63" fmla="*/ 4148916 w 12192000"/>
              <a:gd name="connsiteY63" fmla="*/ 2225081 h 2347414"/>
              <a:gd name="connsiteX64" fmla="*/ 4468337 w 12192000"/>
              <a:gd name="connsiteY64" fmla="*/ 2237813 h 2347414"/>
              <a:gd name="connsiteX65" fmla="*/ 4605375 w 12192000"/>
              <a:gd name="connsiteY65" fmla="*/ 2240232 h 2347414"/>
              <a:gd name="connsiteX66" fmla="*/ 4527647 w 12192000"/>
              <a:gd name="connsiteY66" fmla="*/ 2236412 h 2347414"/>
              <a:gd name="connsiteX67" fmla="*/ 4175589 w 12192000"/>
              <a:gd name="connsiteY67" fmla="*/ 2212985 h 2347414"/>
              <a:gd name="connsiteX68" fmla="*/ 3988255 w 12192000"/>
              <a:gd name="connsiteY68" fmla="*/ 2200253 h 2347414"/>
              <a:gd name="connsiteX69" fmla="*/ 3686492 w 12192000"/>
              <a:gd name="connsiteY69" fmla="*/ 2176062 h 2347414"/>
              <a:gd name="connsiteX70" fmla="*/ 3517320 w 12192000"/>
              <a:gd name="connsiteY70" fmla="*/ 2163330 h 2347414"/>
              <a:gd name="connsiteX71" fmla="*/ 3258357 w 12192000"/>
              <a:gd name="connsiteY71" fmla="*/ 2139519 h 2347414"/>
              <a:gd name="connsiteX72" fmla="*/ 3101506 w 12192000"/>
              <a:gd name="connsiteY72" fmla="*/ 2126787 h 2347414"/>
              <a:gd name="connsiteX73" fmla="*/ 2809395 w 12192000"/>
              <a:gd name="connsiteY73" fmla="*/ 2097502 h 2347414"/>
              <a:gd name="connsiteX74" fmla="*/ 2598566 w 12192000"/>
              <a:gd name="connsiteY74" fmla="*/ 2078532 h 2347414"/>
              <a:gd name="connsiteX75" fmla="*/ 2337444 w 12192000"/>
              <a:gd name="connsiteY75" fmla="*/ 2048611 h 2347414"/>
              <a:gd name="connsiteX76" fmla="*/ 2091054 w 12192000"/>
              <a:gd name="connsiteY76" fmla="*/ 2023146 h 2347414"/>
              <a:gd name="connsiteX77" fmla="*/ 1755761 w 12192000"/>
              <a:gd name="connsiteY77" fmla="*/ 1981384 h 2347414"/>
              <a:gd name="connsiteX78" fmla="*/ 1441169 w 12192000"/>
              <a:gd name="connsiteY78" fmla="*/ 1943824 h 2347414"/>
              <a:gd name="connsiteX79" fmla="*/ 1017607 w 12192000"/>
              <a:gd name="connsiteY79" fmla="*/ 1883345 h 2347414"/>
              <a:gd name="connsiteX80" fmla="*/ 594427 w 12192000"/>
              <a:gd name="connsiteY80" fmla="*/ 1821849 h 2347414"/>
              <a:gd name="connsiteX81" fmla="*/ 200711 w 12192000"/>
              <a:gd name="connsiteY81" fmla="*/ 1755132 h 2347414"/>
              <a:gd name="connsiteX82" fmla="*/ 0 w 12192000"/>
              <a:gd name="connsiteY82" fmla="*/ 1718743 h 234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2192000" h="2347414">
                <a:moveTo>
                  <a:pt x="0" y="0"/>
                </a:moveTo>
                <a:lnTo>
                  <a:pt x="12192000" y="0"/>
                </a:lnTo>
                <a:lnTo>
                  <a:pt x="12192000" y="1736458"/>
                </a:lnTo>
                <a:lnTo>
                  <a:pt x="11967601" y="1784034"/>
                </a:lnTo>
                <a:cubicBezTo>
                  <a:pt x="11589888" y="1859409"/>
                  <a:pt x="11209762" y="1923961"/>
                  <a:pt x="10829000" y="1983294"/>
                </a:cubicBezTo>
                <a:lnTo>
                  <a:pt x="10743779" y="1996027"/>
                </a:lnTo>
                <a:cubicBezTo>
                  <a:pt x="10772495" y="1996778"/>
                  <a:pt x="10801211" y="1993989"/>
                  <a:pt x="10829254" y="1987751"/>
                </a:cubicBezTo>
                <a:cubicBezTo>
                  <a:pt x="10835198" y="1988337"/>
                  <a:pt x="10841180" y="1988553"/>
                  <a:pt x="10847162" y="1988388"/>
                </a:cubicBezTo>
                <a:cubicBezTo>
                  <a:pt x="11090123" y="1968907"/>
                  <a:pt x="11332703" y="1945734"/>
                  <a:pt x="11575155" y="1921415"/>
                </a:cubicBezTo>
                <a:lnTo>
                  <a:pt x="12192000" y="1851213"/>
                </a:lnTo>
                <a:lnTo>
                  <a:pt x="12192000" y="1907356"/>
                </a:lnTo>
                <a:lnTo>
                  <a:pt x="12035532" y="1927033"/>
                </a:lnTo>
                <a:cubicBezTo>
                  <a:pt x="11882793" y="1944747"/>
                  <a:pt x="11729910" y="1961077"/>
                  <a:pt x="11576932" y="1976291"/>
                </a:cubicBezTo>
                <a:cubicBezTo>
                  <a:pt x="11260690" y="2008122"/>
                  <a:pt x="10944193" y="2037279"/>
                  <a:pt x="10627316" y="2061470"/>
                </a:cubicBezTo>
                <a:cubicBezTo>
                  <a:pt x="10352985" y="2082351"/>
                  <a:pt x="10078401" y="2100431"/>
                  <a:pt x="9804196" y="2123478"/>
                </a:cubicBezTo>
                <a:cubicBezTo>
                  <a:pt x="9617118" y="2139137"/>
                  <a:pt x="9430675" y="2161674"/>
                  <a:pt x="9243851" y="2180008"/>
                </a:cubicBezTo>
                <a:cubicBezTo>
                  <a:pt x="9073157" y="2196433"/>
                  <a:pt x="8902207" y="2211966"/>
                  <a:pt x="8731259" y="2225081"/>
                </a:cubicBezTo>
                <a:cubicBezTo>
                  <a:pt x="8509507" y="2242054"/>
                  <a:pt x="8287667" y="2257586"/>
                  <a:pt x="8065752" y="2271681"/>
                </a:cubicBezTo>
                <a:cubicBezTo>
                  <a:pt x="7929984" y="2280466"/>
                  <a:pt x="7793961" y="2285814"/>
                  <a:pt x="7658065" y="2292562"/>
                </a:cubicBezTo>
                <a:cubicBezTo>
                  <a:pt x="7282640" y="2311661"/>
                  <a:pt x="6906704" y="2314208"/>
                  <a:pt x="6531024" y="2324138"/>
                </a:cubicBezTo>
                <a:cubicBezTo>
                  <a:pt x="6413417" y="2327322"/>
                  <a:pt x="6295937" y="2338399"/>
                  <a:pt x="6178331" y="2345655"/>
                </a:cubicBezTo>
                <a:cubicBezTo>
                  <a:pt x="6111271" y="2349730"/>
                  <a:pt x="6044342" y="2345655"/>
                  <a:pt x="5977282" y="2344127"/>
                </a:cubicBezTo>
                <a:cubicBezTo>
                  <a:pt x="5774073" y="2338908"/>
                  <a:pt x="5570866" y="2334960"/>
                  <a:pt x="5367658" y="2329230"/>
                </a:cubicBezTo>
                <a:cubicBezTo>
                  <a:pt x="5040746" y="2319809"/>
                  <a:pt x="4713963" y="2306274"/>
                  <a:pt x="4387306" y="2288614"/>
                </a:cubicBezTo>
                <a:cubicBezTo>
                  <a:pt x="4318342" y="2284796"/>
                  <a:pt x="4249253" y="2284286"/>
                  <a:pt x="4180287" y="2280211"/>
                </a:cubicBezTo>
                <a:cubicBezTo>
                  <a:pt x="4067634" y="2273463"/>
                  <a:pt x="3954980" y="2265060"/>
                  <a:pt x="3842199" y="2257039"/>
                </a:cubicBezTo>
                <a:cubicBezTo>
                  <a:pt x="3804988" y="2254492"/>
                  <a:pt x="3767648" y="2254620"/>
                  <a:pt x="3730309" y="2251182"/>
                </a:cubicBezTo>
                <a:cubicBezTo>
                  <a:pt x="3628704" y="2242142"/>
                  <a:pt x="3527101" y="2238449"/>
                  <a:pt x="3425496" y="2231320"/>
                </a:cubicBezTo>
                <a:cubicBezTo>
                  <a:pt x="3308906" y="2222534"/>
                  <a:pt x="3192569" y="2211330"/>
                  <a:pt x="3076106" y="2201781"/>
                </a:cubicBezTo>
                <a:cubicBezTo>
                  <a:pt x="2990757" y="2194905"/>
                  <a:pt x="2905157" y="2190067"/>
                  <a:pt x="2819682" y="2182427"/>
                </a:cubicBezTo>
                <a:cubicBezTo>
                  <a:pt x="2721507" y="2173515"/>
                  <a:pt x="2623586" y="2162311"/>
                  <a:pt x="2525539" y="2152888"/>
                </a:cubicBezTo>
                <a:cubicBezTo>
                  <a:pt x="2454289" y="2145886"/>
                  <a:pt x="2383038" y="2140920"/>
                  <a:pt x="2311915" y="2133536"/>
                </a:cubicBezTo>
                <a:cubicBezTo>
                  <a:pt x="2225933" y="2124749"/>
                  <a:pt x="2140204" y="2114182"/>
                  <a:pt x="2054223" y="2104760"/>
                </a:cubicBezTo>
                <a:cubicBezTo>
                  <a:pt x="1990719" y="2097758"/>
                  <a:pt x="1928233" y="2092028"/>
                  <a:pt x="1865367" y="2084770"/>
                </a:cubicBezTo>
                <a:cubicBezTo>
                  <a:pt x="1786622" y="2075603"/>
                  <a:pt x="1708006" y="2065545"/>
                  <a:pt x="1629263" y="2055996"/>
                </a:cubicBezTo>
                <a:cubicBezTo>
                  <a:pt x="1572492" y="2049120"/>
                  <a:pt x="1515595" y="2043264"/>
                  <a:pt x="1458823" y="2035751"/>
                </a:cubicBezTo>
                <a:cubicBezTo>
                  <a:pt x="1386303" y="2026585"/>
                  <a:pt x="1313784" y="2016780"/>
                  <a:pt x="1241390" y="2007103"/>
                </a:cubicBezTo>
                <a:lnTo>
                  <a:pt x="1047453" y="1980748"/>
                </a:lnTo>
                <a:cubicBezTo>
                  <a:pt x="969980" y="1970180"/>
                  <a:pt x="892254" y="1960377"/>
                  <a:pt x="814907" y="1949045"/>
                </a:cubicBezTo>
                <a:cubicBezTo>
                  <a:pt x="740609" y="1938094"/>
                  <a:pt x="666692" y="1925744"/>
                  <a:pt x="592649" y="1913776"/>
                </a:cubicBezTo>
                <a:cubicBezTo>
                  <a:pt x="509587" y="1900280"/>
                  <a:pt x="426653" y="1886274"/>
                  <a:pt x="343591" y="1872650"/>
                </a:cubicBezTo>
                <a:cubicBezTo>
                  <a:pt x="240972" y="1855716"/>
                  <a:pt x="138225" y="1839673"/>
                  <a:pt x="35731" y="1821722"/>
                </a:cubicBezTo>
                <a:lnTo>
                  <a:pt x="0" y="1814848"/>
                </a:lnTo>
                <a:lnTo>
                  <a:pt x="0" y="1758489"/>
                </a:lnTo>
                <a:lnTo>
                  <a:pt x="274248" y="1808735"/>
                </a:lnTo>
                <a:cubicBezTo>
                  <a:pt x="348926" y="1821467"/>
                  <a:pt x="423604" y="1832798"/>
                  <a:pt x="498157" y="1846167"/>
                </a:cubicBezTo>
                <a:cubicBezTo>
                  <a:pt x="572708" y="1859536"/>
                  <a:pt x="647896" y="1867813"/>
                  <a:pt x="722828" y="1878635"/>
                </a:cubicBezTo>
                <a:cubicBezTo>
                  <a:pt x="797762" y="1889457"/>
                  <a:pt x="874219" y="1901426"/>
                  <a:pt x="949913" y="1912375"/>
                </a:cubicBezTo>
                <a:cubicBezTo>
                  <a:pt x="1031704" y="1924343"/>
                  <a:pt x="1113496" y="1935802"/>
                  <a:pt x="1195414" y="1947516"/>
                </a:cubicBezTo>
                <a:cubicBezTo>
                  <a:pt x="1244566" y="1954519"/>
                  <a:pt x="1293589" y="1962285"/>
                  <a:pt x="1342867" y="1968397"/>
                </a:cubicBezTo>
                <a:cubicBezTo>
                  <a:pt x="1401162" y="1975656"/>
                  <a:pt x="1459712" y="1981130"/>
                  <a:pt x="1518007" y="1988006"/>
                </a:cubicBezTo>
                <a:cubicBezTo>
                  <a:pt x="1579224" y="1995263"/>
                  <a:pt x="1640186" y="2003411"/>
                  <a:pt x="1701403" y="2010669"/>
                </a:cubicBezTo>
                <a:cubicBezTo>
                  <a:pt x="1762618" y="2017926"/>
                  <a:pt x="1820279" y="2024292"/>
                  <a:pt x="1879210" y="2031167"/>
                </a:cubicBezTo>
                <a:cubicBezTo>
                  <a:pt x="1942712" y="2038425"/>
                  <a:pt x="2006214" y="2046064"/>
                  <a:pt x="2068702" y="2052940"/>
                </a:cubicBezTo>
                <a:cubicBezTo>
                  <a:pt x="2116455" y="2058160"/>
                  <a:pt x="2164335" y="2062362"/>
                  <a:pt x="2212090" y="2067583"/>
                </a:cubicBezTo>
                <a:cubicBezTo>
                  <a:pt x="2280419" y="2074967"/>
                  <a:pt x="2348493" y="2085152"/>
                  <a:pt x="2416949" y="2089609"/>
                </a:cubicBezTo>
                <a:cubicBezTo>
                  <a:pt x="2472070" y="2093302"/>
                  <a:pt x="2526936" y="2099540"/>
                  <a:pt x="2582055" y="2105397"/>
                </a:cubicBezTo>
                <a:cubicBezTo>
                  <a:pt x="2655337" y="2113291"/>
                  <a:pt x="2729001" y="2119785"/>
                  <a:pt x="2802282" y="2126405"/>
                </a:cubicBezTo>
                <a:cubicBezTo>
                  <a:pt x="2862991" y="2131753"/>
                  <a:pt x="2924207" y="2136337"/>
                  <a:pt x="2984916" y="2141684"/>
                </a:cubicBezTo>
                <a:cubicBezTo>
                  <a:pt x="3070516" y="2149324"/>
                  <a:pt x="3156373" y="2152888"/>
                  <a:pt x="3241847" y="2164094"/>
                </a:cubicBezTo>
                <a:cubicBezTo>
                  <a:pt x="3307255" y="2172624"/>
                  <a:pt x="3374060" y="2169822"/>
                  <a:pt x="3439848" y="2176826"/>
                </a:cubicBezTo>
                <a:cubicBezTo>
                  <a:pt x="3512622" y="2184592"/>
                  <a:pt x="3585777" y="2186247"/>
                  <a:pt x="3658678" y="2194523"/>
                </a:cubicBezTo>
                <a:cubicBezTo>
                  <a:pt x="3731578" y="2202800"/>
                  <a:pt x="3807019" y="2201781"/>
                  <a:pt x="3881317" y="2206491"/>
                </a:cubicBezTo>
                <a:cubicBezTo>
                  <a:pt x="3970222" y="2212094"/>
                  <a:pt x="4059124" y="2223552"/>
                  <a:pt x="4148916" y="2225081"/>
                </a:cubicBezTo>
                <a:cubicBezTo>
                  <a:pt x="4255600" y="2226736"/>
                  <a:pt x="4361779" y="2236539"/>
                  <a:pt x="4468337" y="2237813"/>
                </a:cubicBezTo>
                <a:cubicBezTo>
                  <a:pt x="4511390" y="2238577"/>
                  <a:pt x="4554190" y="2246852"/>
                  <a:pt x="4605375" y="2240232"/>
                </a:cubicBezTo>
                <a:cubicBezTo>
                  <a:pt x="4574131" y="2238704"/>
                  <a:pt x="4550762" y="2237940"/>
                  <a:pt x="4527647" y="2236412"/>
                </a:cubicBezTo>
                <a:cubicBezTo>
                  <a:pt x="4410293" y="2228773"/>
                  <a:pt x="4292942" y="2220751"/>
                  <a:pt x="4175589" y="2212985"/>
                </a:cubicBezTo>
                <a:cubicBezTo>
                  <a:pt x="4113101" y="2208783"/>
                  <a:pt x="4050615" y="2205219"/>
                  <a:pt x="3988255" y="2200253"/>
                </a:cubicBezTo>
                <a:cubicBezTo>
                  <a:pt x="3887668" y="2192487"/>
                  <a:pt x="3787079" y="2184082"/>
                  <a:pt x="3686492" y="2176062"/>
                </a:cubicBezTo>
                <a:cubicBezTo>
                  <a:pt x="3630102" y="2171605"/>
                  <a:pt x="3573711" y="2168040"/>
                  <a:pt x="3517320" y="2163330"/>
                </a:cubicBezTo>
                <a:cubicBezTo>
                  <a:pt x="3430958" y="2155689"/>
                  <a:pt x="3344721" y="2147159"/>
                  <a:pt x="3258357" y="2139519"/>
                </a:cubicBezTo>
                <a:cubicBezTo>
                  <a:pt x="3206031" y="2134809"/>
                  <a:pt x="3153705" y="2131371"/>
                  <a:pt x="3101506" y="2126787"/>
                </a:cubicBezTo>
                <a:cubicBezTo>
                  <a:pt x="3004220" y="2117365"/>
                  <a:pt x="2907061" y="2106798"/>
                  <a:pt x="2809395" y="2097502"/>
                </a:cubicBezTo>
                <a:cubicBezTo>
                  <a:pt x="2739161" y="2090628"/>
                  <a:pt x="2668673" y="2085916"/>
                  <a:pt x="2598566" y="2078532"/>
                </a:cubicBezTo>
                <a:cubicBezTo>
                  <a:pt x="2511441" y="2069365"/>
                  <a:pt x="2424569" y="2058160"/>
                  <a:pt x="2337444" y="2048611"/>
                </a:cubicBezTo>
                <a:cubicBezTo>
                  <a:pt x="2255399" y="2039699"/>
                  <a:pt x="2173099" y="2032950"/>
                  <a:pt x="2091054" y="2023146"/>
                </a:cubicBezTo>
                <a:cubicBezTo>
                  <a:pt x="1979162" y="2010414"/>
                  <a:pt x="1867524" y="1995008"/>
                  <a:pt x="1755761" y="1981384"/>
                </a:cubicBezTo>
                <a:cubicBezTo>
                  <a:pt x="1650982" y="1968652"/>
                  <a:pt x="1545821" y="1957830"/>
                  <a:pt x="1441169" y="1943824"/>
                </a:cubicBezTo>
                <a:cubicBezTo>
                  <a:pt x="1299813" y="1924980"/>
                  <a:pt x="1158837" y="1903718"/>
                  <a:pt x="1017607" y="1883345"/>
                </a:cubicBezTo>
                <a:cubicBezTo>
                  <a:pt x="876378" y="1862974"/>
                  <a:pt x="735402" y="1844003"/>
                  <a:pt x="594427" y="1821849"/>
                </a:cubicBezTo>
                <a:cubicBezTo>
                  <a:pt x="462850" y="1801222"/>
                  <a:pt x="331526" y="1778304"/>
                  <a:pt x="200711" y="1755132"/>
                </a:cubicBezTo>
                <a:lnTo>
                  <a:pt x="0" y="1718743"/>
                </a:lnTo>
                <a:close/>
              </a:path>
            </a:pathLst>
          </a:custGeom>
          <a:solidFill>
            <a:schemeClr val="accent1"/>
          </a:solidFill>
          <a:ln w="819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C729BC8-9639-CDCC-88CF-BE2EE896FD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6643"/>
            <a:ext cx="10515600" cy="172234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 dirty="0" err="1">
                <a:latin typeface="Calibri"/>
                <a:cs typeface="Calibri"/>
              </a:rPr>
              <a:t>Problem</a:t>
            </a:r>
            <a:r>
              <a:rPr lang="hu-HU" dirty="0">
                <a:latin typeface="Calibri"/>
                <a:cs typeface="Calibri"/>
              </a:rPr>
              <a:t>: </a:t>
            </a:r>
          </a:p>
          <a:p>
            <a:pPr lvl="1"/>
            <a:r>
              <a:rPr lang="hu-HU" dirty="0" err="1">
                <a:latin typeface="Calibri"/>
                <a:cs typeface="Calibri"/>
              </a:rPr>
              <a:t>There</a:t>
            </a:r>
            <a:r>
              <a:rPr lang="hu-HU" dirty="0">
                <a:latin typeface="Calibri"/>
                <a:cs typeface="Calibri"/>
              </a:rPr>
              <a:t> is no </a:t>
            </a:r>
            <a:r>
              <a:rPr lang="hu-HU" dirty="0" err="1">
                <a:latin typeface="Calibri"/>
                <a:cs typeface="Calibri"/>
              </a:rPr>
              <a:t>application</a:t>
            </a:r>
            <a:r>
              <a:rPr lang="hu-HU" dirty="0">
                <a:latin typeface="Calibri"/>
                <a:cs typeface="Calibri"/>
              </a:rPr>
              <a:t> </a:t>
            </a:r>
            <a:r>
              <a:rPr lang="hu-HU" dirty="0" err="1">
                <a:latin typeface="Calibri"/>
                <a:cs typeface="Calibri"/>
              </a:rPr>
              <a:t>to</a:t>
            </a:r>
            <a:r>
              <a:rPr lang="hu-HU" dirty="0">
                <a:latin typeface="Calibri"/>
                <a:cs typeface="Calibri"/>
              </a:rPr>
              <a:t> </a:t>
            </a:r>
            <a:r>
              <a:rPr lang="hu-HU" dirty="0" err="1">
                <a:latin typeface="Calibri"/>
                <a:cs typeface="Calibri"/>
              </a:rPr>
              <a:t>rent</a:t>
            </a:r>
            <a:r>
              <a:rPr lang="hu-HU" dirty="0">
                <a:latin typeface="Calibri"/>
                <a:cs typeface="Calibri"/>
              </a:rPr>
              <a:t> a </a:t>
            </a:r>
            <a:r>
              <a:rPr lang="hu-HU" dirty="0" err="1">
                <a:latin typeface="Calibri"/>
                <a:cs typeface="Calibri"/>
              </a:rPr>
              <a:t>Car</a:t>
            </a:r>
            <a:r>
              <a:rPr lang="hu-HU" dirty="0">
                <a:latin typeface="Calibri"/>
                <a:cs typeface="Calibri"/>
              </a:rPr>
              <a:t> </a:t>
            </a:r>
            <a:r>
              <a:rPr lang="hu-HU" dirty="0" err="1">
                <a:latin typeface="Calibri"/>
                <a:cs typeface="Calibri"/>
              </a:rPr>
              <a:t>so</a:t>
            </a:r>
            <a:r>
              <a:rPr lang="hu-HU" dirty="0">
                <a:latin typeface="Calibri"/>
                <a:cs typeface="Calibri"/>
              </a:rPr>
              <a:t> </a:t>
            </a:r>
            <a:r>
              <a:rPr lang="hu-HU" dirty="0" err="1">
                <a:latin typeface="Calibri"/>
                <a:cs typeface="Calibri"/>
              </a:rPr>
              <a:t>easy</a:t>
            </a:r>
            <a:r>
              <a:rPr lang="hu-HU" dirty="0">
                <a:latin typeface="Calibri"/>
                <a:cs typeface="Calibri"/>
              </a:rPr>
              <a:t>.</a:t>
            </a:r>
          </a:p>
          <a:p>
            <a:pPr lvl="1"/>
            <a:r>
              <a:rPr lang="hu-HU" dirty="0" err="1">
                <a:latin typeface="Calibri"/>
                <a:cs typeface="Calibri"/>
              </a:rPr>
              <a:t>Hard</a:t>
            </a:r>
            <a:r>
              <a:rPr lang="hu-HU" dirty="0">
                <a:latin typeface="Calibri"/>
                <a:cs typeface="Calibri"/>
              </a:rPr>
              <a:t> </a:t>
            </a:r>
            <a:r>
              <a:rPr lang="hu-HU" dirty="0" err="1">
                <a:latin typeface="Calibri"/>
                <a:cs typeface="Calibri"/>
              </a:rPr>
              <a:t>to</a:t>
            </a:r>
            <a:r>
              <a:rPr lang="hu-HU" dirty="0">
                <a:latin typeface="Calibri"/>
                <a:cs typeface="Calibri"/>
              </a:rPr>
              <a:t> </a:t>
            </a:r>
            <a:r>
              <a:rPr lang="hu-HU" dirty="0" err="1">
                <a:latin typeface="Calibri"/>
                <a:cs typeface="Calibri"/>
              </a:rPr>
              <a:t>find</a:t>
            </a:r>
            <a:r>
              <a:rPr lang="hu-HU" dirty="0">
                <a:latin typeface="Calibri"/>
                <a:cs typeface="Calibri"/>
              </a:rPr>
              <a:t> a </a:t>
            </a:r>
            <a:r>
              <a:rPr lang="hu-HU" dirty="0" err="1">
                <a:latin typeface="Calibri"/>
                <a:cs typeface="Calibri"/>
              </a:rPr>
              <a:t>place</a:t>
            </a:r>
            <a:r>
              <a:rPr lang="hu-HU" dirty="0">
                <a:latin typeface="Calibri"/>
                <a:cs typeface="Calibri"/>
              </a:rPr>
              <a:t> </a:t>
            </a:r>
            <a:r>
              <a:rPr lang="hu-HU" dirty="0" err="1">
                <a:latin typeface="Calibri"/>
                <a:cs typeface="Calibri"/>
              </a:rPr>
              <a:t>where</a:t>
            </a:r>
            <a:r>
              <a:rPr lang="hu-HU" dirty="0">
                <a:latin typeface="Calibri"/>
                <a:cs typeface="Calibri"/>
              </a:rPr>
              <a:t> </a:t>
            </a:r>
            <a:r>
              <a:rPr lang="hu-HU" dirty="0" err="1">
                <a:latin typeface="Calibri"/>
                <a:cs typeface="Calibri"/>
              </a:rPr>
              <a:t>you</a:t>
            </a:r>
            <a:r>
              <a:rPr lang="hu-HU" dirty="0">
                <a:latin typeface="Calibri"/>
                <a:cs typeface="Calibri"/>
              </a:rPr>
              <a:t> </a:t>
            </a:r>
            <a:r>
              <a:rPr lang="hu-HU" dirty="0" err="1">
                <a:latin typeface="Calibri"/>
                <a:cs typeface="Calibri"/>
              </a:rPr>
              <a:t>can</a:t>
            </a:r>
            <a:r>
              <a:rPr lang="hu-HU" dirty="0">
                <a:latin typeface="Calibri"/>
                <a:cs typeface="Calibri"/>
              </a:rPr>
              <a:t> </a:t>
            </a:r>
            <a:r>
              <a:rPr lang="hu-HU" dirty="0" err="1">
                <a:latin typeface="Calibri"/>
                <a:cs typeface="Calibri"/>
              </a:rPr>
              <a:t>rent</a:t>
            </a:r>
            <a:r>
              <a:rPr lang="hu-HU" dirty="0">
                <a:latin typeface="Calibri"/>
                <a:cs typeface="Calibri"/>
              </a:rPr>
              <a:t>, and </a:t>
            </a:r>
            <a:r>
              <a:rPr lang="hu-HU" dirty="0" err="1">
                <a:latin typeface="Calibri"/>
                <a:cs typeface="Calibri"/>
              </a:rPr>
              <a:t>take</a:t>
            </a:r>
            <a:r>
              <a:rPr lang="hu-HU" dirty="0">
                <a:latin typeface="Calibri"/>
                <a:cs typeface="Calibri"/>
              </a:rPr>
              <a:t> a driver </a:t>
            </a:r>
            <a:r>
              <a:rPr lang="hu-HU" dirty="0" err="1">
                <a:latin typeface="Calibri"/>
                <a:cs typeface="Calibri"/>
              </a:rPr>
              <a:t>if</a:t>
            </a:r>
            <a:r>
              <a:rPr lang="hu-HU" dirty="0">
                <a:latin typeface="Calibri"/>
                <a:cs typeface="Calibri"/>
              </a:rPr>
              <a:t> </a:t>
            </a:r>
            <a:r>
              <a:rPr lang="hu-HU" dirty="0" err="1">
                <a:latin typeface="Calibri"/>
                <a:cs typeface="Calibri"/>
              </a:rPr>
              <a:t>you</a:t>
            </a:r>
            <a:r>
              <a:rPr lang="hu-HU" dirty="0">
                <a:latin typeface="Calibri"/>
                <a:cs typeface="Calibri"/>
              </a:rPr>
              <a:t> </a:t>
            </a:r>
            <a:r>
              <a:rPr lang="hu-HU" dirty="0" err="1">
                <a:latin typeface="Calibri"/>
                <a:cs typeface="Calibri"/>
              </a:rPr>
              <a:t>want</a:t>
            </a:r>
            <a:r>
              <a:rPr lang="hu-HU" dirty="0">
                <a:latin typeface="Calibri"/>
                <a:cs typeface="Calibri"/>
              </a:rPr>
              <a:t> </a:t>
            </a:r>
            <a:r>
              <a:rPr lang="hu-HU" dirty="0" err="1">
                <a:latin typeface="Calibri"/>
                <a:cs typeface="Calibri"/>
              </a:rPr>
              <a:t>to</a:t>
            </a:r>
            <a:r>
              <a:rPr lang="hu-HU" dirty="0">
                <a:latin typeface="Calibri"/>
                <a:cs typeface="Calibri"/>
              </a:rPr>
              <a:t>.</a:t>
            </a:r>
          </a:p>
          <a:p>
            <a:pPr lvl="2"/>
            <a:endParaRPr lang="hu-HU" dirty="0"/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2CED382B-D38B-9A5C-9EF7-34165BA80045}"/>
              </a:ext>
            </a:extLst>
          </p:cNvPr>
          <p:cNvSpPr txBox="1"/>
          <p:nvPr/>
        </p:nvSpPr>
        <p:spPr>
          <a:xfrm>
            <a:off x="840059" y="3200400"/>
            <a:ext cx="10511882" cy="22467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l">
              <a:buFont typeface="Arial"/>
              <a:buChar char="•"/>
            </a:pPr>
            <a:r>
              <a:rPr lang="hu-HU" sz="2400" dirty="0" err="1">
                <a:latin typeface="Calibri"/>
                <a:cs typeface="Calibri"/>
              </a:rPr>
              <a:t>Solution</a:t>
            </a:r>
            <a:endParaRPr lang="hu-HU" sz="2400" dirty="0">
              <a:latin typeface="Calibri"/>
              <a:cs typeface="Calibri"/>
            </a:endParaRPr>
          </a:p>
          <a:p>
            <a:pPr marL="742950" lvl="1" indent="-285750">
              <a:buFont typeface="Arial"/>
              <a:buChar char="•"/>
            </a:pPr>
            <a:r>
              <a:rPr lang="hu-HU" sz="2400" dirty="0" err="1">
                <a:latin typeface="Calibri"/>
                <a:cs typeface="Calibri"/>
              </a:rPr>
              <a:t>Car</a:t>
            </a:r>
            <a:r>
              <a:rPr lang="hu-HU" sz="2400" dirty="0">
                <a:latin typeface="Calibri"/>
                <a:cs typeface="Calibri"/>
              </a:rPr>
              <a:t> </a:t>
            </a:r>
            <a:r>
              <a:rPr lang="hu-HU" sz="2400" dirty="0" err="1">
                <a:latin typeface="Calibri"/>
                <a:cs typeface="Calibri"/>
              </a:rPr>
              <a:t>Rent</a:t>
            </a:r>
            <a:endParaRPr lang="hu-HU" sz="2400" dirty="0">
              <a:latin typeface="Calibri"/>
              <a:cs typeface="Calibri"/>
            </a:endParaRPr>
          </a:p>
          <a:p>
            <a:pPr marL="742950" lvl="1" indent="-285750">
              <a:buFont typeface="Arial"/>
              <a:buChar char="•"/>
            </a:pPr>
            <a:r>
              <a:rPr lang="hu-HU" sz="2400" dirty="0">
                <a:latin typeface="Calibri"/>
                <a:cs typeface="Calibri"/>
              </a:rPr>
              <a:t>Standard platform</a:t>
            </a:r>
          </a:p>
          <a:p>
            <a:pPr marL="742950" lvl="1" indent="-285750">
              <a:buFont typeface="Arial"/>
              <a:buChar char="•"/>
            </a:pPr>
            <a:r>
              <a:rPr lang="hu-HU" sz="2400" dirty="0" err="1">
                <a:latin typeface="Calibri"/>
                <a:cs typeface="Calibri"/>
              </a:rPr>
              <a:t>Easy</a:t>
            </a:r>
            <a:r>
              <a:rPr lang="hu-HU" sz="2400" dirty="0">
                <a:latin typeface="Calibri"/>
                <a:cs typeface="Calibri"/>
              </a:rPr>
              <a:t> </a:t>
            </a:r>
            <a:r>
              <a:rPr lang="hu-HU" sz="2400" dirty="0" err="1">
                <a:latin typeface="Calibri"/>
                <a:cs typeface="Calibri"/>
              </a:rPr>
              <a:t>handling</a:t>
            </a:r>
            <a:endParaRPr lang="hu-HU" sz="2400" dirty="0">
              <a:latin typeface="Calibri"/>
              <a:cs typeface="Calibri"/>
            </a:endParaRPr>
          </a:p>
          <a:p>
            <a:pPr marL="742950" lvl="1" indent="-285750">
              <a:buFont typeface="Arial"/>
              <a:buChar char="•"/>
            </a:pPr>
            <a:r>
              <a:rPr lang="hu-HU" sz="2400" dirty="0" err="1">
                <a:latin typeface="Calibri"/>
                <a:cs typeface="Calibri"/>
              </a:rPr>
              <a:t>Easy</a:t>
            </a:r>
            <a:r>
              <a:rPr lang="hu-HU" sz="2400" dirty="0">
                <a:latin typeface="Calibri"/>
                <a:cs typeface="Calibri"/>
              </a:rPr>
              <a:t> </a:t>
            </a:r>
            <a:r>
              <a:rPr lang="hu-HU" sz="2400" dirty="0" err="1">
                <a:latin typeface="Calibri"/>
                <a:cs typeface="Calibri"/>
              </a:rPr>
              <a:t>to</a:t>
            </a:r>
            <a:r>
              <a:rPr lang="hu-HU" sz="2400" dirty="0">
                <a:latin typeface="Calibri"/>
                <a:cs typeface="Calibri"/>
              </a:rPr>
              <a:t> </a:t>
            </a:r>
            <a:r>
              <a:rPr lang="hu-HU" sz="2400" dirty="0" err="1">
                <a:latin typeface="Calibri"/>
                <a:cs typeface="Calibri"/>
              </a:rPr>
              <a:t>browse</a:t>
            </a:r>
            <a:r>
              <a:rPr lang="hu-HU" sz="2400" dirty="0">
                <a:latin typeface="Calibri"/>
                <a:cs typeface="Calibri"/>
              </a:rPr>
              <a:t>, </a:t>
            </a:r>
            <a:r>
              <a:rPr lang="hu-HU" sz="2400" dirty="0" err="1">
                <a:latin typeface="Calibri"/>
                <a:cs typeface="Calibri"/>
              </a:rPr>
              <a:t>to</a:t>
            </a:r>
            <a:r>
              <a:rPr lang="hu-HU" sz="2400" dirty="0">
                <a:latin typeface="Calibri"/>
                <a:cs typeface="Calibri"/>
              </a:rPr>
              <a:t> </a:t>
            </a:r>
            <a:r>
              <a:rPr lang="hu-HU" sz="2400" dirty="0" err="1">
                <a:latin typeface="Calibri"/>
                <a:cs typeface="Calibri"/>
              </a:rPr>
              <a:t>rent</a:t>
            </a:r>
            <a:r>
              <a:rPr lang="hu-HU" sz="2400" dirty="0">
                <a:latin typeface="Calibri"/>
                <a:cs typeface="Calibri"/>
              </a:rPr>
              <a:t>, </a:t>
            </a:r>
            <a:r>
              <a:rPr lang="hu-HU" sz="2400" dirty="0" err="1">
                <a:latin typeface="Calibri"/>
                <a:cs typeface="Calibri"/>
              </a:rPr>
              <a:t>to</a:t>
            </a:r>
            <a:r>
              <a:rPr lang="hu-HU" sz="2400" dirty="0">
                <a:latin typeface="Calibri"/>
                <a:cs typeface="Calibri"/>
              </a:rPr>
              <a:t> </a:t>
            </a:r>
            <a:r>
              <a:rPr lang="hu-HU" sz="2400" dirty="0" err="1">
                <a:latin typeface="Calibri"/>
                <a:cs typeface="Calibri"/>
              </a:rPr>
              <a:t>cancel</a:t>
            </a:r>
            <a:r>
              <a:rPr lang="hu-HU" sz="2400" dirty="0">
                <a:latin typeface="Calibri"/>
                <a:cs typeface="Calibri"/>
              </a:rPr>
              <a:t> </a:t>
            </a:r>
            <a:r>
              <a:rPr lang="hu-HU" sz="2400" dirty="0" err="1">
                <a:latin typeface="Calibri"/>
                <a:cs typeface="Calibri"/>
              </a:rPr>
              <a:t>rents</a:t>
            </a:r>
            <a:endParaRPr lang="hu-HU" sz="2400" dirty="0">
              <a:latin typeface="Calibri"/>
              <a:cs typeface="Calibri"/>
            </a:endParaRPr>
          </a:p>
          <a:p>
            <a:endParaRPr lang="hu-HU" sz="2000" dirty="0"/>
          </a:p>
        </p:txBody>
      </p:sp>
    </p:spTree>
    <p:extLst>
      <p:ext uri="{BB962C8B-B14F-4D97-AF65-F5344CB8AC3E}">
        <p14:creationId xmlns:p14="http://schemas.microsoft.com/office/powerpoint/2010/main" val="3137547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05CBC3C-2E5A-4839-8B9B-2E5A6ADF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27FF362-FC97-4BF5-949B-D4ADFA26E4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888549">
            <a:off x="-1059473" y="-1108988"/>
            <a:ext cx="7179830" cy="5226565"/>
          </a:xfrm>
          <a:custGeom>
            <a:avLst/>
            <a:gdLst>
              <a:gd name="connsiteX0" fmla="*/ 5217841 w 7179830"/>
              <a:gd name="connsiteY0" fmla="*/ 464824 h 5226565"/>
              <a:gd name="connsiteX1" fmla="*/ 5222490 w 7179830"/>
              <a:gd name="connsiteY1" fmla="*/ 464289 h 5226565"/>
              <a:gd name="connsiteX2" fmla="*/ 5216768 w 7179830"/>
              <a:gd name="connsiteY2" fmla="*/ 463394 h 5226565"/>
              <a:gd name="connsiteX3" fmla="*/ 5217841 w 7179830"/>
              <a:gd name="connsiteY3" fmla="*/ 464824 h 5226565"/>
              <a:gd name="connsiteX4" fmla="*/ 4945201 w 7179830"/>
              <a:gd name="connsiteY4" fmla="*/ 5226565 h 5226565"/>
              <a:gd name="connsiteX5" fmla="*/ 140449 w 7179830"/>
              <a:gd name="connsiteY5" fmla="*/ 2240811 h 5226565"/>
              <a:gd name="connsiteX6" fmla="*/ 232913 w 7179830"/>
              <a:gd name="connsiteY6" fmla="*/ 2052782 h 5226565"/>
              <a:gd name="connsiteX7" fmla="*/ 375714 w 7179830"/>
              <a:gd name="connsiteY7" fmla="*/ 1803205 h 5226565"/>
              <a:gd name="connsiteX8" fmla="*/ 1512756 w 7179830"/>
              <a:gd name="connsiteY8" fmla="*/ 638448 h 5226565"/>
              <a:gd name="connsiteX9" fmla="*/ 2902095 w 7179830"/>
              <a:gd name="connsiteY9" fmla="*/ 120440 h 5226565"/>
              <a:gd name="connsiteX10" fmla="*/ 2848453 w 7179830"/>
              <a:gd name="connsiteY10" fmla="*/ 125626 h 5226565"/>
              <a:gd name="connsiteX11" fmla="*/ 1837830 w 7179830"/>
              <a:gd name="connsiteY11" fmla="*/ 426203 h 5226565"/>
              <a:gd name="connsiteX12" fmla="*/ 214608 w 7179830"/>
              <a:gd name="connsiteY12" fmla="*/ 1882239 h 5226565"/>
              <a:gd name="connsiteX13" fmla="*/ 91317 w 7179830"/>
              <a:gd name="connsiteY13" fmla="*/ 2123701 h 5226565"/>
              <a:gd name="connsiteX14" fmla="*/ 64092 w 7179830"/>
              <a:gd name="connsiteY14" fmla="*/ 2193361 h 5226565"/>
              <a:gd name="connsiteX15" fmla="*/ 0 w 7179830"/>
              <a:gd name="connsiteY15" fmla="*/ 2153533 h 5226565"/>
              <a:gd name="connsiteX16" fmla="*/ 42834 w 7179830"/>
              <a:gd name="connsiteY16" fmla="*/ 2047277 h 5226565"/>
              <a:gd name="connsiteX17" fmla="*/ 923582 w 7179830"/>
              <a:gd name="connsiteY17" fmla="*/ 915600 h 5226565"/>
              <a:gd name="connsiteX18" fmla="*/ 2686989 w 7179830"/>
              <a:gd name="connsiteY18" fmla="*/ 73950 h 5226565"/>
              <a:gd name="connsiteX19" fmla="*/ 3059983 w 7179830"/>
              <a:gd name="connsiteY19" fmla="*/ 20308 h 5226565"/>
              <a:gd name="connsiteX20" fmla="*/ 3454435 w 7179830"/>
              <a:gd name="connsiteY20" fmla="*/ 1176 h 5226565"/>
              <a:gd name="connsiteX21" fmla="*/ 3923806 w 7179830"/>
              <a:gd name="connsiteY21" fmla="*/ 49990 h 5226565"/>
              <a:gd name="connsiteX22" fmla="*/ 5350874 w 7179830"/>
              <a:gd name="connsiteY22" fmla="*/ 426917 h 5226565"/>
              <a:gd name="connsiteX23" fmla="*/ 6607360 w 7179830"/>
              <a:gd name="connsiteY23" fmla="*/ 1075097 h 5226565"/>
              <a:gd name="connsiteX24" fmla="*/ 7110534 w 7179830"/>
              <a:gd name="connsiteY24" fmla="*/ 1541421 h 5226565"/>
              <a:gd name="connsiteX25" fmla="*/ 7179830 w 7179830"/>
              <a:gd name="connsiteY25" fmla="*/ 1630542 h 5226565"/>
              <a:gd name="connsiteX26" fmla="*/ 7136295 w 7179830"/>
              <a:gd name="connsiteY26" fmla="*/ 1700600 h 5226565"/>
              <a:gd name="connsiteX27" fmla="*/ 7131140 w 7179830"/>
              <a:gd name="connsiteY27" fmla="*/ 1693045 h 5226565"/>
              <a:gd name="connsiteX28" fmla="*/ 6577499 w 7179830"/>
              <a:gd name="connsiteY28" fmla="*/ 1148230 h 5226565"/>
              <a:gd name="connsiteX29" fmla="*/ 5494816 w 7179830"/>
              <a:gd name="connsiteY29" fmla="*/ 563527 h 5226565"/>
              <a:gd name="connsiteX30" fmla="*/ 5366967 w 7179830"/>
              <a:gd name="connsiteY30" fmla="*/ 514176 h 5226565"/>
              <a:gd name="connsiteX31" fmla="*/ 5244661 w 7179830"/>
              <a:gd name="connsiteY31" fmla="*/ 470725 h 5226565"/>
              <a:gd name="connsiteX32" fmla="*/ 5904822 w 7179830"/>
              <a:gd name="connsiteY32" fmla="*/ 815468 h 5226565"/>
              <a:gd name="connsiteX33" fmla="*/ 7015222 w 7179830"/>
              <a:gd name="connsiteY33" fmla="*/ 1815185 h 5226565"/>
              <a:gd name="connsiteX34" fmla="*/ 7040454 w 7179830"/>
              <a:gd name="connsiteY34" fmla="*/ 1854830 h 5226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7179830" h="5226565">
                <a:moveTo>
                  <a:pt x="5217841" y="464824"/>
                </a:moveTo>
                <a:lnTo>
                  <a:pt x="5222490" y="464289"/>
                </a:lnTo>
                <a:lnTo>
                  <a:pt x="5216768" y="463394"/>
                </a:lnTo>
                <a:cubicBezTo>
                  <a:pt x="5216768" y="463394"/>
                  <a:pt x="5216768" y="464646"/>
                  <a:pt x="5217841" y="464824"/>
                </a:cubicBezTo>
                <a:close/>
                <a:moveTo>
                  <a:pt x="4945201" y="5226565"/>
                </a:moveTo>
                <a:lnTo>
                  <a:pt x="140449" y="2240811"/>
                </a:lnTo>
                <a:lnTo>
                  <a:pt x="232913" y="2052782"/>
                </a:lnTo>
                <a:cubicBezTo>
                  <a:pt x="277693" y="1968290"/>
                  <a:pt x="325201" y="1885054"/>
                  <a:pt x="375714" y="1803205"/>
                </a:cubicBezTo>
                <a:cubicBezTo>
                  <a:pt x="667528" y="1329721"/>
                  <a:pt x="1039629" y="935091"/>
                  <a:pt x="1512756" y="638448"/>
                </a:cubicBezTo>
                <a:cubicBezTo>
                  <a:pt x="1939392" y="370950"/>
                  <a:pt x="2405724" y="210560"/>
                  <a:pt x="2902095" y="120440"/>
                </a:cubicBezTo>
                <a:cubicBezTo>
                  <a:pt x="2884054" y="118134"/>
                  <a:pt x="2865727" y="119904"/>
                  <a:pt x="2848453" y="125626"/>
                </a:cubicBezTo>
                <a:cubicBezTo>
                  <a:pt x="2498704" y="175943"/>
                  <a:pt x="2158217" y="277201"/>
                  <a:pt x="1837830" y="426203"/>
                </a:cubicBezTo>
                <a:cubicBezTo>
                  <a:pt x="1147094" y="744660"/>
                  <a:pt x="593502" y="1217071"/>
                  <a:pt x="214608" y="1882239"/>
                </a:cubicBezTo>
                <a:cubicBezTo>
                  <a:pt x="169441" y="1960776"/>
                  <a:pt x="128308" y="2041369"/>
                  <a:pt x="91317" y="2123701"/>
                </a:cubicBezTo>
                <a:lnTo>
                  <a:pt x="64092" y="2193361"/>
                </a:lnTo>
                <a:lnTo>
                  <a:pt x="0" y="2153533"/>
                </a:lnTo>
                <a:lnTo>
                  <a:pt x="42834" y="2047277"/>
                </a:lnTo>
                <a:cubicBezTo>
                  <a:pt x="241792" y="1615775"/>
                  <a:pt x="541268" y="1241591"/>
                  <a:pt x="923582" y="915600"/>
                </a:cubicBezTo>
                <a:cubicBezTo>
                  <a:pt x="1435331" y="478415"/>
                  <a:pt x="2028081" y="205375"/>
                  <a:pt x="2686989" y="73950"/>
                </a:cubicBezTo>
                <a:cubicBezTo>
                  <a:pt x="2810367" y="49274"/>
                  <a:pt x="2934818" y="32466"/>
                  <a:pt x="3059983" y="20308"/>
                </a:cubicBezTo>
                <a:cubicBezTo>
                  <a:pt x="3185149" y="8148"/>
                  <a:pt x="3308706" y="2963"/>
                  <a:pt x="3454435" y="1176"/>
                </a:cubicBezTo>
                <a:cubicBezTo>
                  <a:pt x="3599805" y="-5977"/>
                  <a:pt x="3761985" y="20665"/>
                  <a:pt x="3923806" y="49990"/>
                </a:cubicBezTo>
                <a:cubicBezTo>
                  <a:pt x="4409449" y="137964"/>
                  <a:pt x="4886867" y="257228"/>
                  <a:pt x="5350874" y="426917"/>
                </a:cubicBezTo>
                <a:cubicBezTo>
                  <a:pt x="5797001" y="589991"/>
                  <a:pt x="6223101" y="792223"/>
                  <a:pt x="6607360" y="1075097"/>
                </a:cubicBezTo>
                <a:cubicBezTo>
                  <a:pt x="6794438" y="1212779"/>
                  <a:pt x="6965102" y="1365689"/>
                  <a:pt x="7110534" y="1541421"/>
                </a:cubicBezTo>
                <a:lnTo>
                  <a:pt x="7179830" y="1630542"/>
                </a:lnTo>
                <a:lnTo>
                  <a:pt x="7136295" y="1700600"/>
                </a:lnTo>
                <a:lnTo>
                  <a:pt x="7131140" y="1693045"/>
                </a:lnTo>
                <a:cubicBezTo>
                  <a:pt x="6977874" y="1483026"/>
                  <a:pt x="6788448" y="1305671"/>
                  <a:pt x="6577499" y="1148230"/>
                </a:cubicBezTo>
                <a:cubicBezTo>
                  <a:pt x="6245452" y="900401"/>
                  <a:pt x="5878538" y="716408"/>
                  <a:pt x="5494816" y="563527"/>
                </a:cubicBezTo>
                <a:cubicBezTo>
                  <a:pt x="5452491" y="546487"/>
                  <a:pt x="5409881" y="530036"/>
                  <a:pt x="5366967" y="514176"/>
                </a:cubicBezTo>
                <a:cubicBezTo>
                  <a:pt x="5326377" y="499156"/>
                  <a:pt x="5285430" y="485210"/>
                  <a:pt x="5244661" y="470725"/>
                </a:cubicBezTo>
                <a:cubicBezTo>
                  <a:pt x="5471517" y="572127"/>
                  <a:pt x="5691970" y="687263"/>
                  <a:pt x="5904822" y="815468"/>
                </a:cubicBezTo>
                <a:cubicBezTo>
                  <a:pt x="6336645" y="1080104"/>
                  <a:pt x="6718758" y="1400351"/>
                  <a:pt x="7015222" y="1815185"/>
                </a:cubicBezTo>
                <a:lnTo>
                  <a:pt x="7040454" y="1854830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B2F4DF72-3A05-186C-0555-8EEFB5BC7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6" y="673770"/>
            <a:ext cx="3644489" cy="2414488"/>
          </a:xfrm>
        </p:spPr>
        <p:txBody>
          <a:bodyPr anchor="t">
            <a:normAutofit/>
          </a:bodyPr>
          <a:lstStyle/>
          <a:p>
            <a:r>
              <a:rPr lang="hu-HU" sz="6000" dirty="0" err="1">
                <a:solidFill>
                  <a:schemeClr val="bg1"/>
                </a:solidFill>
              </a:rPr>
              <a:t>Functions</a:t>
            </a:r>
            <a:r>
              <a:rPr lang="hu-HU" sz="6000" dirty="0">
                <a:solidFill>
                  <a:schemeClr val="bg1"/>
                </a:solidFill>
              </a:rPr>
              <a:t> of </a:t>
            </a:r>
            <a:r>
              <a:rPr lang="hu-HU" sz="6000" dirty="0" err="1">
                <a:solidFill>
                  <a:schemeClr val="bg1"/>
                </a:solidFill>
              </a:rPr>
              <a:t>the</a:t>
            </a:r>
            <a:r>
              <a:rPr lang="hu-HU" sz="6000" dirty="0">
                <a:solidFill>
                  <a:schemeClr val="bg1"/>
                </a:solidFill>
              </a:rPr>
              <a:t> program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9B6CD28-16E7-66B3-4DCA-944D5F0B75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882315"/>
            <a:ext cx="5254754" cy="529464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 sz="2400" dirty="0" err="1">
                <a:latin typeface="Calibri"/>
                <a:cs typeface="Calibri"/>
              </a:rPr>
              <a:t>Registration</a:t>
            </a:r>
            <a:endParaRPr lang="hu-HU" sz="2400" dirty="0">
              <a:latin typeface="Calibri"/>
              <a:cs typeface="Calibri"/>
            </a:endParaRPr>
          </a:p>
          <a:p>
            <a:r>
              <a:rPr lang="hu-HU" sz="2400" dirty="0">
                <a:latin typeface="Calibri"/>
                <a:cs typeface="Calibri"/>
              </a:rPr>
              <a:t>Login</a:t>
            </a:r>
          </a:p>
          <a:p>
            <a:r>
              <a:rPr lang="hu-HU" sz="2400" dirty="0" err="1">
                <a:latin typeface="Calibri"/>
                <a:cs typeface="Calibri"/>
              </a:rPr>
              <a:t>To</a:t>
            </a:r>
            <a:r>
              <a:rPr lang="hu-HU" sz="2400" dirty="0">
                <a:latin typeface="Calibri"/>
                <a:cs typeface="Calibri"/>
              </a:rPr>
              <a:t> </a:t>
            </a:r>
            <a:r>
              <a:rPr lang="hu-HU" sz="2400" dirty="0" err="1">
                <a:latin typeface="Calibri"/>
                <a:cs typeface="Calibri"/>
              </a:rPr>
              <a:t>browse</a:t>
            </a:r>
            <a:endParaRPr lang="hu-HU" sz="2400" dirty="0">
              <a:latin typeface="Calibri"/>
              <a:cs typeface="Calibri"/>
            </a:endParaRPr>
          </a:p>
          <a:p>
            <a:r>
              <a:rPr lang="hu-HU" sz="2400" dirty="0" err="1">
                <a:latin typeface="Calibri"/>
                <a:cs typeface="Calibri"/>
              </a:rPr>
              <a:t>Save</a:t>
            </a:r>
            <a:r>
              <a:rPr lang="hu-HU" sz="2400" dirty="0">
                <a:latin typeface="Calibri"/>
                <a:cs typeface="Calibri"/>
              </a:rPr>
              <a:t> </a:t>
            </a:r>
            <a:r>
              <a:rPr lang="hu-HU" sz="2400" dirty="0" err="1">
                <a:latin typeface="Calibri"/>
                <a:cs typeface="Calibri"/>
              </a:rPr>
              <a:t>necessary</a:t>
            </a:r>
            <a:r>
              <a:rPr lang="hu-HU" sz="2400" dirty="0">
                <a:latin typeface="Calibri"/>
                <a:cs typeface="Calibri"/>
              </a:rPr>
              <a:t> </a:t>
            </a:r>
            <a:r>
              <a:rPr lang="hu-HU" sz="2400" dirty="0" err="1">
                <a:latin typeface="Calibri"/>
                <a:cs typeface="Calibri"/>
              </a:rPr>
              <a:t>informations</a:t>
            </a:r>
            <a:endParaRPr lang="hu-HU" sz="2400" dirty="0">
              <a:latin typeface="Calibri"/>
              <a:cs typeface="Calibri"/>
            </a:endParaRPr>
          </a:p>
          <a:p>
            <a:r>
              <a:rPr lang="hu-HU" sz="2400" dirty="0" err="1">
                <a:latin typeface="Calibri"/>
                <a:cs typeface="Calibri"/>
              </a:rPr>
              <a:t>Select</a:t>
            </a:r>
            <a:r>
              <a:rPr lang="hu-HU" sz="2400" dirty="0">
                <a:latin typeface="Calibri"/>
                <a:cs typeface="Calibri"/>
              </a:rPr>
              <a:t> </a:t>
            </a:r>
            <a:r>
              <a:rPr lang="hu-HU" sz="2400" dirty="0" err="1">
                <a:latin typeface="Calibri"/>
                <a:cs typeface="Calibri"/>
              </a:rPr>
              <a:t>car</a:t>
            </a:r>
            <a:r>
              <a:rPr lang="hu-HU" sz="2400" dirty="0">
                <a:latin typeface="Calibri"/>
                <a:cs typeface="Calibri"/>
              </a:rPr>
              <a:t> and a driver </a:t>
            </a:r>
            <a:r>
              <a:rPr lang="hu-HU" sz="2400" dirty="0" err="1">
                <a:latin typeface="Calibri"/>
                <a:cs typeface="Calibri"/>
              </a:rPr>
              <a:t>if</a:t>
            </a:r>
            <a:r>
              <a:rPr lang="hu-HU" sz="2400" dirty="0">
                <a:latin typeface="Calibri"/>
                <a:cs typeface="Calibri"/>
              </a:rPr>
              <a:t> </a:t>
            </a:r>
            <a:r>
              <a:rPr lang="hu-HU" sz="2400" dirty="0" err="1">
                <a:latin typeface="Calibri"/>
                <a:cs typeface="Calibri"/>
              </a:rPr>
              <a:t>you</a:t>
            </a:r>
            <a:r>
              <a:rPr lang="hu-HU" sz="2400" dirty="0">
                <a:latin typeface="Calibri"/>
                <a:cs typeface="Calibri"/>
              </a:rPr>
              <a:t> </a:t>
            </a:r>
            <a:r>
              <a:rPr lang="hu-HU" sz="2400" dirty="0" err="1">
                <a:latin typeface="Calibri"/>
                <a:cs typeface="Calibri"/>
              </a:rPr>
              <a:t>need</a:t>
            </a:r>
            <a:endParaRPr lang="hu-HU" sz="2400" dirty="0">
              <a:latin typeface="Calibri"/>
              <a:cs typeface="Calibri"/>
            </a:endParaRPr>
          </a:p>
          <a:p>
            <a:r>
              <a:rPr lang="hu-HU" sz="2400" dirty="0" err="1">
                <a:latin typeface="Calibri"/>
                <a:cs typeface="Calibri"/>
              </a:rPr>
              <a:t>Select</a:t>
            </a:r>
            <a:r>
              <a:rPr lang="hu-HU" sz="2400" dirty="0">
                <a:latin typeface="Calibri"/>
                <a:cs typeface="Calibri"/>
              </a:rPr>
              <a:t> start / end </a:t>
            </a:r>
            <a:r>
              <a:rPr lang="hu-HU" sz="2400" dirty="0" err="1">
                <a:latin typeface="Calibri"/>
                <a:cs typeface="Calibri"/>
              </a:rPr>
              <a:t>date</a:t>
            </a:r>
            <a:r>
              <a:rPr lang="hu-HU" sz="2400" dirty="0">
                <a:latin typeface="Calibri"/>
                <a:cs typeface="Calibri"/>
              </a:rPr>
              <a:t> </a:t>
            </a:r>
            <a:r>
              <a:rPr lang="hu-HU" sz="2400" dirty="0" err="1">
                <a:latin typeface="Calibri"/>
                <a:cs typeface="Calibri"/>
              </a:rPr>
              <a:t>to</a:t>
            </a:r>
            <a:r>
              <a:rPr lang="hu-HU" sz="2400" dirty="0">
                <a:latin typeface="Calibri"/>
                <a:cs typeface="Calibri"/>
              </a:rPr>
              <a:t> </a:t>
            </a:r>
            <a:r>
              <a:rPr lang="hu-HU" sz="2400" dirty="0" err="1">
                <a:latin typeface="Calibri"/>
                <a:cs typeface="Calibri"/>
              </a:rPr>
              <a:t>your</a:t>
            </a:r>
            <a:r>
              <a:rPr lang="hu-HU" sz="2400" dirty="0">
                <a:latin typeface="Calibri"/>
                <a:cs typeface="Calibri"/>
              </a:rPr>
              <a:t> </a:t>
            </a:r>
            <a:r>
              <a:rPr lang="hu-HU" sz="2400" dirty="0" err="1">
                <a:latin typeface="Calibri"/>
                <a:cs typeface="Calibri"/>
              </a:rPr>
              <a:t>rent</a:t>
            </a:r>
            <a:endParaRPr lang="hu-HU" sz="24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56135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2CA7A1D6-E5A9-1342-DECB-423BD7CB8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419540" cy="5431536"/>
          </a:xfrm>
        </p:spPr>
        <p:txBody>
          <a:bodyPr>
            <a:normAutofit/>
          </a:bodyPr>
          <a:lstStyle/>
          <a:p>
            <a:r>
              <a:rPr lang="hu-HU" sz="6000" dirty="0"/>
              <a:t>The Program</a:t>
            </a:r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39411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41275" cap="rnd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8EB02E2-3F7B-DD2F-6339-98F2E71200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8595" y="552091"/>
            <a:ext cx="6052158" cy="543153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hu-HU" sz="2400" dirty="0">
                <a:latin typeface="Calibri"/>
                <a:cs typeface="Calibri"/>
              </a:rPr>
              <a:t>3 </a:t>
            </a:r>
            <a:r>
              <a:rPr lang="hu-HU" sz="2400" dirty="0" err="1">
                <a:latin typeface="Calibri"/>
                <a:cs typeface="Calibri"/>
              </a:rPr>
              <a:t>different</a:t>
            </a:r>
            <a:r>
              <a:rPr lang="hu-HU" sz="2400" dirty="0">
                <a:latin typeface="Calibri"/>
                <a:cs typeface="Calibri"/>
              </a:rPr>
              <a:t> </a:t>
            </a:r>
            <a:r>
              <a:rPr lang="hu-HU" sz="2400" dirty="0" err="1">
                <a:latin typeface="Calibri"/>
                <a:cs typeface="Calibri"/>
              </a:rPr>
              <a:t>parts</a:t>
            </a:r>
            <a:r>
              <a:rPr lang="hu-HU" sz="2400" dirty="0">
                <a:latin typeface="Calibri"/>
                <a:cs typeface="Calibri"/>
              </a:rPr>
              <a:t>:</a:t>
            </a:r>
          </a:p>
          <a:p>
            <a:r>
              <a:rPr lang="hu-HU" sz="2400" dirty="0">
                <a:latin typeface="Calibri"/>
                <a:cs typeface="Calibri"/>
              </a:rPr>
              <a:t>Frontend (</a:t>
            </a:r>
            <a:r>
              <a:rPr lang="hu-HU" sz="2400" dirty="0" err="1">
                <a:latin typeface="Calibri"/>
                <a:cs typeface="Calibri"/>
              </a:rPr>
              <a:t>React</a:t>
            </a:r>
            <a:r>
              <a:rPr lang="hu-HU" sz="2400" dirty="0">
                <a:latin typeface="Calibri"/>
                <a:cs typeface="Calibri"/>
              </a:rPr>
              <a:t> JS)</a:t>
            </a:r>
          </a:p>
          <a:p>
            <a:r>
              <a:rPr lang="hu-HU" sz="2400" dirty="0">
                <a:latin typeface="Calibri"/>
                <a:cs typeface="Calibri"/>
              </a:rPr>
              <a:t>Backend (</a:t>
            </a:r>
            <a:r>
              <a:rPr lang="hu-HU" sz="2400" dirty="0" err="1">
                <a:latin typeface="Calibri"/>
                <a:cs typeface="Calibri"/>
              </a:rPr>
              <a:t>Node</a:t>
            </a:r>
            <a:r>
              <a:rPr lang="hu-HU" sz="2400" dirty="0">
                <a:latin typeface="Calibri"/>
                <a:cs typeface="Calibri"/>
              </a:rPr>
              <a:t> JS)</a:t>
            </a:r>
          </a:p>
          <a:p>
            <a:r>
              <a:rPr lang="hu-HU" sz="2400" dirty="0" err="1">
                <a:latin typeface="Calibri"/>
                <a:cs typeface="Calibri"/>
              </a:rPr>
              <a:t>Database</a:t>
            </a:r>
            <a:r>
              <a:rPr lang="hu-HU" sz="2400" dirty="0">
                <a:latin typeface="Calibri"/>
                <a:cs typeface="Calibri"/>
              </a:rPr>
              <a:t> (</a:t>
            </a:r>
            <a:r>
              <a:rPr lang="hu-HU" sz="2400" dirty="0" err="1">
                <a:latin typeface="Calibri"/>
                <a:cs typeface="Calibri"/>
              </a:rPr>
              <a:t>MySQL</a:t>
            </a:r>
            <a:r>
              <a:rPr lang="hu-HU" sz="2400" dirty="0">
                <a:latin typeface="Calibri"/>
                <a:cs typeface="Calibri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76772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1B179D7-AAAC-D447-4F18-008951173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backend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E79492F-E986-A49F-FA7B-A5E6FCDBE0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hu-HU" sz="2400" dirty="0" err="1">
                <a:latin typeface="Calibri"/>
                <a:cs typeface="Calibri"/>
              </a:rPr>
              <a:t>Node</a:t>
            </a:r>
            <a:r>
              <a:rPr lang="hu-HU" sz="2400" dirty="0">
                <a:latin typeface="Calibri"/>
                <a:cs typeface="Calibri"/>
              </a:rPr>
              <a:t> JS 16.13.1v (latest version </a:t>
            </a:r>
            <a:r>
              <a:rPr lang="hu-HU" sz="2400" dirty="0" err="1">
                <a:latin typeface="Calibri"/>
                <a:cs typeface="Calibri"/>
              </a:rPr>
              <a:t>at</a:t>
            </a:r>
            <a:r>
              <a:rPr lang="hu-HU" sz="2400" dirty="0">
                <a:latin typeface="Calibri"/>
                <a:cs typeface="Calibri"/>
              </a:rPr>
              <a:t> </a:t>
            </a:r>
            <a:r>
              <a:rPr lang="hu-HU" sz="2400" dirty="0" err="1">
                <a:latin typeface="Calibri"/>
                <a:cs typeface="Calibri"/>
              </a:rPr>
              <a:t>the</a:t>
            </a:r>
            <a:r>
              <a:rPr lang="hu-HU" sz="2400" dirty="0">
                <a:latin typeface="Calibri"/>
                <a:cs typeface="Calibri"/>
              </a:rPr>
              <a:t> </a:t>
            </a:r>
            <a:r>
              <a:rPr lang="hu-HU" sz="2400" dirty="0" err="1">
                <a:latin typeface="Calibri"/>
                <a:cs typeface="Calibri"/>
              </a:rPr>
              <a:t>beginning</a:t>
            </a:r>
            <a:r>
              <a:rPr lang="hu-HU" sz="2400" dirty="0">
                <a:latin typeface="Calibri"/>
                <a:cs typeface="Calibri"/>
              </a:rPr>
              <a:t>)</a:t>
            </a:r>
          </a:p>
          <a:p>
            <a:r>
              <a:rPr lang="hu-HU" sz="2400" dirty="0" err="1">
                <a:latin typeface="Calibri"/>
                <a:cs typeface="Calibri"/>
              </a:rPr>
              <a:t>Contains</a:t>
            </a:r>
            <a:r>
              <a:rPr lang="hu-HU" sz="2400" dirty="0">
                <a:latin typeface="Calibri"/>
                <a:cs typeface="Calibri"/>
              </a:rPr>
              <a:t> </a:t>
            </a:r>
            <a:r>
              <a:rPr lang="hu-HU" sz="2400" dirty="0" err="1">
                <a:latin typeface="Calibri"/>
                <a:cs typeface="Calibri"/>
              </a:rPr>
              <a:t>only</a:t>
            </a:r>
            <a:r>
              <a:rPr lang="hu-HU" sz="2400" dirty="0">
                <a:latin typeface="Calibri"/>
                <a:cs typeface="Calibri"/>
              </a:rPr>
              <a:t> HTTP </a:t>
            </a:r>
            <a:r>
              <a:rPr lang="hu-HU" sz="2400" dirty="0" err="1">
                <a:latin typeface="Calibri"/>
                <a:cs typeface="Calibri"/>
              </a:rPr>
              <a:t>requests</a:t>
            </a:r>
            <a:endParaRPr lang="hu-HU" sz="2400">
              <a:latin typeface="Calibri"/>
              <a:cs typeface="Calibri"/>
            </a:endParaRPr>
          </a:p>
          <a:p>
            <a:r>
              <a:rPr lang="hu-HU" sz="2400" dirty="0" err="1">
                <a:latin typeface="Calibri"/>
                <a:cs typeface="Calibri"/>
              </a:rPr>
              <a:t>Authentication</a:t>
            </a:r>
            <a:endParaRPr lang="hu-HU" sz="2400">
              <a:latin typeface="Calibri"/>
              <a:cs typeface="Calibri"/>
            </a:endParaRPr>
          </a:p>
          <a:p>
            <a:r>
              <a:rPr lang="hu-HU" sz="2400" dirty="0" err="1">
                <a:latin typeface="Calibri"/>
                <a:cs typeface="Calibri"/>
              </a:rPr>
              <a:t>Connection</a:t>
            </a:r>
            <a:r>
              <a:rPr lang="hu-HU" sz="2400" dirty="0">
                <a:latin typeface="Calibri"/>
                <a:cs typeface="Calibri"/>
              </a:rPr>
              <a:t> </a:t>
            </a:r>
            <a:r>
              <a:rPr lang="hu-HU" sz="2400" dirty="0" err="1">
                <a:latin typeface="Calibri"/>
                <a:cs typeface="Calibri"/>
              </a:rPr>
              <a:t>to</a:t>
            </a:r>
            <a:r>
              <a:rPr lang="hu-HU" sz="2400" dirty="0">
                <a:latin typeface="Calibri"/>
                <a:cs typeface="Calibri"/>
              </a:rPr>
              <a:t> </a:t>
            </a:r>
            <a:r>
              <a:rPr lang="hu-HU" sz="2400" dirty="0" err="1">
                <a:latin typeface="Calibri"/>
                <a:cs typeface="Calibri"/>
              </a:rPr>
              <a:t>Database</a:t>
            </a:r>
            <a:endParaRPr lang="hu-HU" sz="2400">
              <a:latin typeface="Calibri"/>
              <a:cs typeface="Calibri"/>
            </a:endParaRPr>
          </a:p>
          <a:p>
            <a:pPr marL="0" indent="0">
              <a:buNone/>
            </a:pPr>
            <a:endParaRPr lang="hu-HU" sz="2400" dirty="0">
              <a:latin typeface="Calibri"/>
              <a:cs typeface="Calibri"/>
            </a:endParaRPr>
          </a:p>
          <a:p>
            <a:pPr marL="0" indent="0">
              <a:buNone/>
            </a:pPr>
            <a:endParaRPr lang="hu-HU" sz="2400" dirty="0">
              <a:latin typeface="Calibri"/>
              <a:cs typeface="Calibri"/>
            </a:endParaRPr>
          </a:p>
        </p:txBody>
      </p:sp>
      <p:pic>
        <p:nvPicPr>
          <p:cNvPr id="4" name="Kép 4" descr="A képen szöveg látható&#10;&#10;Automatikusan generált leírás">
            <a:extLst>
              <a:ext uri="{FF2B5EF4-FFF2-40B4-BE49-F238E27FC236}">
                <a16:creationId xmlns:a16="http://schemas.microsoft.com/office/drawing/2014/main" id="{8B4A079A-77FB-7D11-F4B3-5071010530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4851" y="2171246"/>
            <a:ext cx="2307140" cy="1427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6396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65300F0-DA45-37D8-35DA-59CA9A20B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Frontend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5F3F861-FF84-861C-B940-0F6EECC7A1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hu-HU" sz="2400" dirty="0" err="1">
                <a:latin typeface="Calibri"/>
                <a:cs typeface="Calibri"/>
              </a:rPr>
              <a:t>React</a:t>
            </a:r>
            <a:r>
              <a:rPr lang="hu-HU" sz="2400" dirty="0">
                <a:latin typeface="Calibri"/>
                <a:cs typeface="Calibri"/>
              </a:rPr>
              <a:t> JS 17.0.2v (latest version </a:t>
            </a:r>
            <a:r>
              <a:rPr lang="hu-HU" sz="2400" dirty="0" err="1">
                <a:latin typeface="Calibri"/>
                <a:cs typeface="Calibri"/>
              </a:rPr>
              <a:t>at</a:t>
            </a:r>
            <a:r>
              <a:rPr lang="hu-HU" sz="2400" dirty="0">
                <a:latin typeface="Calibri"/>
                <a:cs typeface="Calibri"/>
              </a:rPr>
              <a:t> </a:t>
            </a:r>
            <a:r>
              <a:rPr lang="hu-HU" sz="2400" dirty="0" err="1">
                <a:latin typeface="Calibri"/>
                <a:cs typeface="Calibri"/>
              </a:rPr>
              <a:t>the</a:t>
            </a:r>
            <a:r>
              <a:rPr lang="hu-HU" sz="2400" dirty="0">
                <a:latin typeface="Calibri"/>
                <a:cs typeface="Calibri"/>
              </a:rPr>
              <a:t> </a:t>
            </a:r>
            <a:r>
              <a:rPr lang="hu-HU" sz="2400" dirty="0" err="1">
                <a:latin typeface="Calibri"/>
                <a:cs typeface="Calibri"/>
              </a:rPr>
              <a:t>beginning</a:t>
            </a:r>
            <a:r>
              <a:rPr lang="hu-HU" sz="2400" dirty="0">
                <a:latin typeface="Calibri"/>
                <a:cs typeface="Calibri"/>
              </a:rPr>
              <a:t>)</a:t>
            </a:r>
          </a:p>
          <a:p>
            <a:r>
              <a:rPr lang="hu-HU" sz="2400" dirty="0" err="1">
                <a:latin typeface="Calibri"/>
                <a:cs typeface="Calibri"/>
              </a:rPr>
              <a:t>Role</a:t>
            </a:r>
            <a:endParaRPr lang="hu-HU" sz="2400" dirty="0">
              <a:latin typeface="Calibri"/>
              <a:cs typeface="Calibri"/>
            </a:endParaRPr>
          </a:p>
          <a:p>
            <a:r>
              <a:rPr lang="hu-HU" sz="2400" dirty="0">
                <a:latin typeface="Calibri"/>
                <a:cs typeface="Calibri"/>
              </a:rPr>
              <a:t>App.js (</a:t>
            </a:r>
            <a:r>
              <a:rPr lang="hu-HU" sz="2400" dirty="0" err="1">
                <a:latin typeface="Calibri"/>
                <a:cs typeface="Calibri"/>
              </a:rPr>
              <a:t>Routes</a:t>
            </a:r>
            <a:r>
              <a:rPr lang="hu-HU" sz="2400" dirty="0">
                <a:latin typeface="Calibri"/>
                <a:cs typeface="Calibri"/>
              </a:rPr>
              <a:t>, </a:t>
            </a:r>
            <a:r>
              <a:rPr lang="hu-HU" sz="2400" dirty="0" err="1">
                <a:latin typeface="Calibri"/>
                <a:cs typeface="Calibri"/>
              </a:rPr>
              <a:t>lookForUser</a:t>
            </a:r>
            <a:r>
              <a:rPr lang="hu-HU" sz="2400" dirty="0">
                <a:latin typeface="Calibri"/>
                <a:cs typeface="Calibri"/>
              </a:rPr>
              <a:t>) </a:t>
            </a:r>
          </a:p>
          <a:p>
            <a:pPr marL="0" indent="0">
              <a:buNone/>
            </a:pPr>
            <a:endParaRPr lang="hu-HU" sz="2400" dirty="0">
              <a:latin typeface="Calibri"/>
              <a:cs typeface="Calibri"/>
            </a:endParaRPr>
          </a:p>
        </p:txBody>
      </p:sp>
      <p:pic>
        <p:nvPicPr>
          <p:cNvPr id="4" name="Kép 4" descr="A képen szöveg látható&#10;&#10;Automatikusan generált leírás">
            <a:extLst>
              <a:ext uri="{FF2B5EF4-FFF2-40B4-BE49-F238E27FC236}">
                <a16:creationId xmlns:a16="http://schemas.microsoft.com/office/drawing/2014/main" id="{80DE9091-6CE8-6829-535F-50D37FFA36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7659" y="2170898"/>
            <a:ext cx="2177275" cy="3909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2682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F3E6DA6-D7FC-F652-0AEE-AACECAC04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Frontend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9D66A68-5B4D-B75A-B28C-34E9171C1C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hu-HU" dirty="0">
                <a:latin typeface="Calibri"/>
                <a:cs typeface="Calibri"/>
              </a:rPr>
              <a:t>SRC </a:t>
            </a:r>
            <a:r>
              <a:rPr lang="hu-HU" dirty="0" err="1">
                <a:latin typeface="Calibri"/>
                <a:cs typeface="Calibri"/>
              </a:rPr>
              <a:t>files</a:t>
            </a:r>
            <a:r>
              <a:rPr lang="hu-HU" dirty="0">
                <a:latin typeface="Calibri"/>
                <a:cs typeface="Calibri"/>
              </a:rPr>
              <a:t>:</a:t>
            </a:r>
          </a:p>
          <a:p>
            <a:pPr lvl="1"/>
            <a:r>
              <a:rPr lang="hu-HU" dirty="0">
                <a:latin typeface="Calibri"/>
                <a:cs typeface="Calibri"/>
              </a:rPr>
              <a:t>Test </a:t>
            </a:r>
            <a:r>
              <a:rPr lang="hu-HU" dirty="0" err="1">
                <a:latin typeface="Calibri"/>
                <a:cs typeface="Calibri"/>
              </a:rPr>
              <a:t>folder</a:t>
            </a:r>
            <a:endParaRPr lang="hu-HU">
              <a:latin typeface="Calibri"/>
              <a:cs typeface="Calibri"/>
            </a:endParaRPr>
          </a:p>
          <a:p>
            <a:pPr lvl="1"/>
            <a:r>
              <a:rPr lang="hu-HU" dirty="0" err="1">
                <a:latin typeface="Calibri"/>
                <a:cs typeface="Calibri"/>
              </a:rPr>
              <a:t>Contains</a:t>
            </a:r>
            <a:r>
              <a:rPr lang="hu-HU" dirty="0">
                <a:latin typeface="Calibri"/>
                <a:cs typeface="Calibri"/>
              </a:rPr>
              <a:t> App.test.js</a:t>
            </a:r>
          </a:p>
          <a:p>
            <a:pPr marL="457200" lvl="1" indent="0">
              <a:buNone/>
            </a:pPr>
            <a:endParaRPr lang="hu-HU" dirty="0"/>
          </a:p>
        </p:txBody>
      </p:sp>
      <p:pic>
        <p:nvPicPr>
          <p:cNvPr id="4" name="Kép 4" descr="A képen szöveg látható&#10;&#10;Automatikusan generált leírás">
            <a:extLst>
              <a:ext uri="{FF2B5EF4-FFF2-40B4-BE49-F238E27FC236}">
                <a16:creationId xmlns:a16="http://schemas.microsoft.com/office/drawing/2014/main" id="{7E06AC6C-8A84-F9A0-6F1A-93DB687699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7282" y="2162059"/>
            <a:ext cx="2377532" cy="1158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2747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8C8C8FA-3250-5740-438E-2598949FB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Frontend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E92A4CA-A3D2-CC1D-04B5-7E407604F3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hu-HU" dirty="0" err="1">
                <a:latin typeface="Calibri"/>
                <a:cs typeface="Calibri"/>
              </a:rPr>
              <a:t>Views</a:t>
            </a:r>
            <a:r>
              <a:rPr lang="hu-HU" dirty="0">
                <a:latin typeface="Calibri"/>
                <a:cs typeface="Calibri"/>
              </a:rPr>
              <a:t> </a:t>
            </a:r>
            <a:r>
              <a:rPr lang="hu-HU" dirty="0" err="1">
                <a:latin typeface="Calibri"/>
                <a:cs typeface="Calibri"/>
              </a:rPr>
              <a:t>folder</a:t>
            </a:r>
            <a:endParaRPr lang="hu-HU">
              <a:latin typeface="Calibri"/>
              <a:cs typeface="Calibri"/>
            </a:endParaRPr>
          </a:p>
          <a:p>
            <a:pPr lvl="1"/>
            <a:r>
              <a:rPr lang="hu-HU" dirty="0" err="1">
                <a:latin typeface="Calibri"/>
                <a:cs typeface="Calibri"/>
              </a:rPr>
              <a:t>Contains</a:t>
            </a:r>
            <a:r>
              <a:rPr lang="hu-HU" dirty="0">
                <a:latin typeface="Calibri"/>
                <a:cs typeface="Calibri"/>
              </a:rPr>
              <a:t> </a:t>
            </a:r>
            <a:r>
              <a:rPr lang="hu-HU" dirty="0" err="1">
                <a:latin typeface="Calibri"/>
                <a:cs typeface="Calibri"/>
              </a:rPr>
              <a:t>rendered</a:t>
            </a:r>
            <a:r>
              <a:rPr lang="hu-HU" dirty="0">
                <a:latin typeface="Calibri"/>
                <a:cs typeface="Calibri"/>
              </a:rPr>
              <a:t> </a:t>
            </a:r>
            <a:r>
              <a:rPr lang="hu-HU" dirty="0" err="1">
                <a:latin typeface="Calibri"/>
                <a:cs typeface="Calibri"/>
              </a:rPr>
              <a:t>Components</a:t>
            </a:r>
            <a:endParaRPr lang="hu-HU">
              <a:latin typeface="Calibri"/>
              <a:cs typeface="Calibri"/>
            </a:endParaRPr>
          </a:p>
          <a:p>
            <a:pPr lvl="1"/>
            <a:r>
              <a:rPr lang="hu-HU" dirty="0" err="1">
                <a:latin typeface="Calibri"/>
                <a:cs typeface="Calibri"/>
              </a:rPr>
              <a:t>Role</a:t>
            </a:r>
            <a:r>
              <a:rPr lang="hu-HU" dirty="0">
                <a:latin typeface="Calibri"/>
                <a:cs typeface="Calibri"/>
              </a:rPr>
              <a:t> </a:t>
            </a:r>
            <a:r>
              <a:rPr lang="hu-HU" dirty="0" err="1">
                <a:latin typeface="Calibri"/>
                <a:cs typeface="Calibri"/>
              </a:rPr>
              <a:t>decider</a:t>
            </a:r>
            <a:endParaRPr lang="hu-HU">
              <a:latin typeface="Calibri"/>
              <a:cs typeface="Calibri"/>
            </a:endParaRPr>
          </a:p>
          <a:p>
            <a:pPr lvl="1"/>
            <a:r>
              <a:rPr lang="hu-HU" dirty="0">
                <a:latin typeface="Calibri"/>
                <a:cs typeface="Calibri"/>
              </a:rPr>
              <a:t>AppRoutes.js</a:t>
            </a:r>
          </a:p>
          <a:p>
            <a:pPr marL="457200" lvl="1" indent="0">
              <a:buNone/>
            </a:pPr>
            <a:endParaRPr lang="hu-HU" dirty="0"/>
          </a:p>
        </p:txBody>
      </p:sp>
      <p:pic>
        <p:nvPicPr>
          <p:cNvPr id="4" name="Kép 4" descr="A képen szöveg látható&#10;&#10;Automatikusan generált leírás">
            <a:extLst>
              <a:ext uri="{FF2B5EF4-FFF2-40B4-BE49-F238E27FC236}">
                <a16:creationId xmlns:a16="http://schemas.microsoft.com/office/drawing/2014/main" id="{26CA55F0-BEFA-9149-9FCF-E70B0281A5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3756" y="2164266"/>
            <a:ext cx="1859465" cy="3718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9714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D20543B-588F-A696-B327-CAA51E840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Database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E2EA3DE-116B-FC6E-B1BE-73A33A754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hu-HU" dirty="0" err="1">
                <a:latin typeface="Calibri"/>
                <a:cs typeface="Calibri"/>
              </a:rPr>
              <a:t>MySQL</a:t>
            </a:r>
          </a:p>
          <a:p>
            <a:r>
              <a:rPr lang="hu-HU" dirty="0">
                <a:latin typeface="Calibri"/>
                <a:cs typeface="Calibri"/>
              </a:rPr>
              <a:t>PHP web </a:t>
            </a:r>
          </a:p>
          <a:p>
            <a:r>
              <a:rPr lang="hu-HU" dirty="0" err="1">
                <a:latin typeface="Calibri"/>
                <a:cs typeface="Calibri"/>
              </a:rPr>
              <a:t>Loading</a:t>
            </a:r>
            <a:r>
              <a:rPr lang="hu-HU" dirty="0">
                <a:latin typeface="Calibri"/>
                <a:cs typeface="Calibri"/>
              </a:rPr>
              <a:t> Data</a:t>
            </a:r>
          </a:p>
          <a:p>
            <a:pPr lvl="1"/>
            <a:r>
              <a:rPr lang="hu-HU" dirty="0" err="1">
                <a:latin typeface="Calibri"/>
                <a:cs typeface="Calibri"/>
              </a:rPr>
              <a:t>Examples</a:t>
            </a:r>
            <a:endParaRPr lang="hu-HU">
              <a:latin typeface="Calibri"/>
              <a:cs typeface="Calibri"/>
            </a:endParaRPr>
          </a:p>
          <a:p>
            <a:pPr lvl="1"/>
            <a:r>
              <a:rPr lang="hu-HU" dirty="0">
                <a:latin typeface="Calibri"/>
                <a:cs typeface="Calibri"/>
              </a:rPr>
              <a:t>6 </a:t>
            </a:r>
            <a:r>
              <a:rPr lang="hu-HU" dirty="0" err="1">
                <a:latin typeface="Calibri"/>
                <a:cs typeface="Calibri"/>
              </a:rPr>
              <a:t>tables</a:t>
            </a:r>
            <a:endParaRPr lang="hu-HU" dirty="0">
              <a:latin typeface="Calibri"/>
              <a:cs typeface="Calibri"/>
            </a:endParaRPr>
          </a:p>
          <a:p>
            <a:pPr marL="457200" lvl="1" indent="0">
              <a:buNone/>
            </a:pPr>
            <a:endParaRPr lang="hu-HU" dirty="0">
              <a:latin typeface="Calibri"/>
              <a:cs typeface="Calibri"/>
            </a:endParaRPr>
          </a:p>
        </p:txBody>
      </p:sp>
      <p:pic>
        <p:nvPicPr>
          <p:cNvPr id="4" name="Kép 4">
            <a:extLst>
              <a:ext uri="{FF2B5EF4-FFF2-40B4-BE49-F238E27FC236}">
                <a16:creationId xmlns:a16="http://schemas.microsoft.com/office/drawing/2014/main" id="{F5ED2EA1-C11C-723E-C351-FA4E65CDE0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2662" y="2162872"/>
            <a:ext cx="2735068" cy="2309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848448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SketchyVTI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4650E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Custom 2">
      <a:majorFont>
        <a:latin typeface="The Serif Hand Black"/>
        <a:ea typeface=""/>
        <a:cs typeface=""/>
      </a:majorFont>
      <a:minorFont>
        <a:latin typeface="The Hand Bol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Szélesvásznú</PresentationFormat>
  <Paragraphs>0</Paragraphs>
  <Slides>16</Slides>
  <Notes>0</Notes>
  <HiddenSlides>0</HiddenSlides>
  <MMClips>0</MMClips>
  <ScaleCrop>false</ScaleCrop>
  <HeadingPairs>
    <vt:vector size="4" baseType="variant">
      <vt:variant>
        <vt:lpstr>Téma</vt:lpstr>
      </vt:variant>
      <vt:variant>
        <vt:i4>1</vt:i4>
      </vt:variant>
      <vt:variant>
        <vt:lpstr>Diacímek</vt:lpstr>
      </vt:variant>
      <vt:variant>
        <vt:i4>16</vt:i4>
      </vt:variant>
    </vt:vector>
  </HeadingPairs>
  <TitlesOfParts>
    <vt:vector size="17" baseType="lpstr">
      <vt:lpstr>SketchyVTI</vt:lpstr>
      <vt:lpstr>Car rent the perfect choice to rent a car</vt:lpstr>
      <vt:lpstr>PowerPoint-bemutató</vt:lpstr>
      <vt:lpstr>Functions of the program</vt:lpstr>
      <vt:lpstr>The Program</vt:lpstr>
      <vt:lpstr>backend</vt:lpstr>
      <vt:lpstr>Frontend</vt:lpstr>
      <vt:lpstr>Frontend</vt:lpstr>
      <vt:lpstr>Frontend</vt:lpstr>
      <vt:lpstr>Database</vt:lpstr>
      <vt:lpstr>Tests</vt:lpstr>
      <vt:lpstr>Teamwork</vt:lpstr>
      <vt:lpstr>Teamwork - backend</vt:lpstr>
      <vt:lpstr>DataBase - TeamWork</vt:lpstr>
      <vt:lpstr>Frontend -Teamwork</vt:lpstr>
      <vt:lpstr>Future plans</vt:lpstr>
      <vt:lpstr>Car Rent 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/>
  <cp:lastModifiedBy/>
  <cp:revision>427</cp:revision>
  <dcterms:created xsi:type="dcterms:W3CDTF">2022-04-25T16:57:19Z</dcterms:created>
  <dcterms:modified xsi:type="dcterms:W3CDTF">2022-04-27T13:16:57Z</dcterms:modified>
</cp:coreProperties>
</file>