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44" autoAdjust="0"/>
  </p:normalViewPr>
  <p:slideViewPr>
    <p:cSldViewPr snapToGrid="0">
      <p:cViewPr varScale="1">
        <p:scale>
          <a:sx n="104" d="100"/>
          <a:sy n="104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AAB64-9284-4F1B-9415-7C169E392CB2}" type="datetimeFigureOut">
              <a:rPr lang="en-ID" smtClean="0"/>
              <a:t>30/12/2024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8DBFC-5DBE-4AFA-B2D3-CD4FF883B4E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1537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8DBFC-5DBE-4AFA-B2D3-CD4FF883B4E9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750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7A4D-9785-8BD9-AE5D-303A37297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85809-7DDE-327D-2681-D07C62511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027F1-E773-7136-0112-CD4E61D7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D97-4A0A-428D-87C5-4C9B9C85C934}" type="datetimeFigureOut">
              <a:rPr lang="en-ID" smtClean="0"/>
              <a:t>30/12/2024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6CCD6-22EE-04DE-0792-1F47F6973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53BCE-A439-7697-4CAF-891FFEC1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939F-5079-41C0-8D4D-4B98CEAB1E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035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D08A-2A9A-FF0B-2EB0-A683413A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9DF6C-3B6D-F835-E4F3-FBAF0EC2A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2C25A-1AE7-25BF-19F7-DCFC3DBE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D97-4A0A-428D-87C5-4C9B9C85C934}" type="datetimeFigureOut">
              <a:rPr lang="en-ID" smtClean="0"/>
              <a:t>30/12/2024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7443A-AAC7-0D35-3DE6-70298162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884C8-9B6B-1AE3-A7EC-6A7D8C43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939F-5079-41C0-8D4D-4B98CEAB1E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418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45902B-A570-0477-F0EF-BB77240E7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6F511-A34C-2884-72AD-3A1BD0BB4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4BE46-23B6-6A63-8BBC-9F35862E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D97-4A0A-428D-87C5-4C9B9C85C934}" type="datetimeFigureOut">
              <a:rPr lang="en-ID" smtClean="0"/>
              <a:t>30/12/2024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C6EB0-C57D-108B-1E22-08A751509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3B1C8-A245-C0D3-B868-ACC9F233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939F-5079-41C0-8D4D-4B98CEAB1E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16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13B4-838A-9764-571E-1707EB2D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91949-9EBA-CD9B-CBDE-2EEAEF8F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6D0A3-16BE-7096-ED5F-20758F6B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D97-4A0A-428D-87C5-4C9B9C85C934}" type="datetimeFigureOut">
              <a:rPr lang="en-ID" smtClean="0"/>
              <a:t>30/12/2024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A344A-294C-6920-E5B2-51FDAECD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8EDDC-2126-AA3F-B929-7272F797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939F-5079-41C0-8D4D-4B98CEAB1E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140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732E-D6B2-8F66-69E0-67C692026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CD013-2A3F-78EB-ED36-447396A03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91505-58AF-2D12-58B0-03B8C16C7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D97-4A0A-428D-87C5-4C9B9C85C934}" type="datetimeFigureOut">
              <a:rPr lang="en-ID" smtClean="0"/>
              <a:t>30/12/2024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B66CB-E449-F08E-8CC9-5F91B16B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FF8D4-FAD5-DF6B-9E1E-49B96941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939F-5079-41C0-8D4D-4B98CEAB1E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376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98EC-3556-B4B0-C4E3-AE148171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8C8E1-66EC-D1CA-D336-2A60B7737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D9D3A-CBC6-173F-88EF-3C8C6A8A0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D05E6-8189-68FC-9559-63FCB0FC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D97-4A0A-428D-87C5-4C9B9C85C934}" type="datetimeFigureOut">
              <a:rPr lang="en-ID" smtClean="0"/>
              <a:t>30/12/2024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78A89-78BB-5621-F8FF-FFE54084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DDE1A-3F84-0EFD-C74D-B3BED81F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939F-5079-41C0-8D4D-4B98CEAB1E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660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8DD8-F4D5-E4CE-2844-EB5BB2D93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45098-D229-96B8-B987-5F933910E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0DCDF-27EC-C0BE-5308-E71FAB5E8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766FC-D074-5D36-4FC0-38B890AC2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CF487-FCD7-6167-E9D7-01483C591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4EC31-4F88-3D41-EF95-B601855C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D97-4A0A-428D-87C5-4C9B9C85C934}" type="datetimeFigureOut">
              <a:rPr lang="en-ID" smtClean="0"/>
              <a:t>30/12/2024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70D76-9893-E2C5-7E09-C89AB5B65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EC3E00-7FD4-C138-16CF-72958457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939F-5079-41C0-8D4D-4B98CEAB1E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916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3A77-11D7-82FC-BC94-2E9E23C5B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705E2-D94D-B569-C39D-B69176B3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D97-4A0A-428D-87C5-4C9B9C85C934}" type="datetimeFigureOut">
              <a:rPr lang="en-ID" smtClean="0"/>
              <a:t>30/12/2024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D4ABF-7D1A-D250-B844-BDEAD633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822F6-F3BC-5480-84C0-74BDB0BF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939F-5079-41C0-8D4D-4B98CEAB1E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685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C99C6D-BC54-8099-409C-07EE8DA9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D97-4A0A-428D-87C5-4C9B9C85C934}" type="datetimeFigureOut">
              <a:rPr lang="en-ID" smtClean="0"/>
              <a:t>30/12/2024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45E68-2B43-17CF-94BF-7DD720AB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6AEAD-9607-547F-6194-69505E4B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939F-5079-41C0-8D4D-4B98CEAB1E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675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DBFD-E8E0-0479-3A76-BE03775F7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FDA17-5ED8-F4DF-2363-B1A7B38EF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59CD8-A5CC-9CA0-3065-54949250A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8E98E-5E65-04A6-3717-65E753BB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D97-4A0A-428D-87C5-4C9B9C85C934}" type="datetimeFigureOut">
              <a:rPr lang="en-ID" smtClean="0"/>
              <a:t>30/12/2024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DF7A3-743B-A4F6-89EA-CBD21B81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D78CA-4B5F-F9EE-4AF5-622E0285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939F-5079-41C0-8D4D-4B98CEAB1E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19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6FC6-0D08-70DF-B2F0-3DA1BF8B3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80456-B840-40E5-0DBA-AEE559931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E02E6-B510-7019-629B-C5B83FC39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FC590-6884-FBBC-2980-8058FA6B6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5D97-4A0A-428D-87C5-4C9B9C85C934}" type="datetimeFigureOut">
              <a:rPr lang="en-ID" smtClean="0"/>
              <a:t>30/12/2024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CB9B6-B4FA-C022-7054-ECE9442C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D2DD5-9EEA-5E74-29CE-BA93FD7B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939F-5079-41C0-8D4D-4B98CEAB1E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809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4D1D4-2432-AB60-A92D-B627F230A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A87C8-9D64-B0AC-E41C-FC4656BD4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663F9-43AB-6274-856D-10C2CE02F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65D97-4A0A-428D-87C5-4C9B9C85C934}" type="datetimeFigureOut">
              <a:rPr lang="en-ID" smtClean="0"/>
              <a:t>30/12/2024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60A63-FB37-6A7C-D507-8D7E026B6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3B894-744E-54BB-514F-4EA517C50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D939F-5079-41C0-8D4D-4B98CEAB1EC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996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1"/>
          <p:cNvSpPr txBox="1"/>
          <p:nvPr/>
        </p:nvSpPr>
        <p:spPr>
          <a:xfrm>
            <a:off x="295564" y="323341"/>
            <a:ext cx="11030295" cy="22595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 marR="2954020" indent="-26225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Ada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lang="en-US" spc="-25" dirty="0">
                <a:latin typeface="Calibri"/>
                <a:cs typeface="Calibri"/>
              </a:rPr>
              <a:t>4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variabel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yang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 err="1">
                <a:latin typeface="Calibri"/>
                <a:cs typeface="Calibri"/>
              </a:rPr>
              <a:t>digunakan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lang="en-US" sz="1800" spc="-10" dirty="0">
              <a:latin typeface="Calibri"/>
              <a:cs typeface="Calibri"/>
            </a:endParaRPr>
          </a:p>
          <a:p>
            <a:pPr marL="274320" marR="2954020" indent="-262255">
              <a:lnSpc>
                <a:spcPct val="100000"/>
              </a:lnSpc>
              <a:spcBef>
                <a:spcPts val="100"/>
              </a:spcBef>
            </a:pPr>
            <a:r>
              <a:rPr lang="en-ID" sz="1800" spc="-20" dirty="0" err="1">
                <a:latin typeface="Calibri"/>
                <a:cs typeface="Calibri"/>
              </a:rPr>
              <a:t>JumlahTugas</a:t>
            </a:r>
            <a:r>
              <a:rPr sz="1800" spc="-20" dirty="0">
                <a:latin typeface="Calibri"/>
                <a:cs typeface="Calibri"/>
              </a:rPr>
              <a:t>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lang="en-ID" sz="1800" dirty="0" err="1">
                <a:latin typeface="Calibri"/>
                <a:cs typeface="Calibri"/>
              </a:rPr>
              <a:t>WaktuBelajar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lang="en-ID" sz="1800" spc="-10" dirty="0" err="1">
                <a:latin typeface="Calibri"/>
                <a:cs typeface="Calibri"/>
              </a:rPr>
              <a:t>WaktuTidur</a:t>
            </a:r>
            <a:r>
              <a:rPr lang="en-ID" sz="1800" spc="-10" dirty="0">
                <a:latin typeface="Calibri"/>
                <a:cs typeface="Calibri"/>
              </a:rPr>
              <a:t> , </a:t>
            </a:r>
            <a:r>
              <a:rPr sz="1800" dirty="0">
                <a:latin typeface="Calibri"/>
                <a:cs typeface="Calibri"/>
              </a:rPr>
              <a:t>dan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lang="en-ID" sz="1800" spc="-10" dirty="0" err="1">
                <a:latin typeface="Calibri"/>
                <a:cs typeface="Calibri"/>
              </a:rPr>
              <a:t>TingkatStress</a:t>
            </a:r>
            <a:endParaRPr lang="en-US" sz="1800" spc="-10" dirty="0">
              <a:latin typeface="Calibri"/>
              <a:cs typeface="Calibri"/>
            </a:endParaRPr>
          </a:p>
          <a:p>
            <a:pPr marL="274320" marR="2954020" indent="-262255">
              <a:lnSpc>
                <a:spcPct val="100000"/>
              </a:lnSpc>
              <a:spcBef>
                <a:spcPts val="100"/>
              </a:spcBef>
            </a:pPr>
            <a:r>
              <a:rPr lang="en-ID" spc="-10" dirty="0">
                <a:latin typeface="Calibri"/>
                <a:cs typeface="Calibri"/>
              </a:rPr>
              <a:t>	</a:t>
            </a:r>
            <a:r>
              <a:rPr lang="en-ID" sz="1800" spc="-20" dirty="0" err="1">
                <a:latin typeface="Calibri"/>
                <a:cs typeface="Calibri"/>
              </a:rPr>
              <a:t>JumlahTugas</a:t>
            </a:r>
            <a:r>
              <a:rPr lang="en-ID" sz="1800" spc="-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10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lang="en-US" spc="-20" dirty="0">
                <a:latin typeface="Calibri"/>
                <a:cs typeface="Calibri"/>
              </a:rPr>
              <a:t>6</a:t>
            </a:r>
            <a:endParaRPr lang="es-ES" sz="1800" dirty="0">
              <a:latin typeface="Calibri"/>
              <a:cs typeface="Calibri"/>
            </a:endParaRPr>
          </a:p>
          <a:p>
            <a:pPr marL="274320">
              <a:lnSpc>
                <a:spcPct val="100000"/>
              </a:lnSpc>
            </a:pPr>
            <a:r>
              <a:rPr lang="es-ES" sz="1800" dirty="0" err="1">
                <a:latin typeface="Calibri"/>
                <a:cs typeface="Calibri"/>
              </a:rPr>
              <a:t>WaktuBelajar</a:t>
            </a:r>
            <a:r>
              <a:rPr lang="es-ES" sz="1800" dirty="0">
                <a:latin typeface="Calibri"/>
                <a:cs typeface="Calibri"/>
              </a:rPr>
              <a:t> :</a:t>
            </a:r>
            <a:r>
              <a:rPr lang="es-ES" sz="1800" spc="-30" dirty="0">
                <a:latin typeface="Calibri"/>
                <a:cs typeface="Calibri"/>
              </a:rPr>
              <a:t> 1</a:t>
            </a:r>
            <a:r>
              <a:rPr lang="es-ES" sz="1800" spc="-15" dirty="0">
                <a:latin typeface="Calibri"/>
                <a:cs typeface="Calibri"/>
              </a:rPr>
              <a:t> </a:t>
            </a:r>
            <a:r>
              <a:rPr lang="es-ES" sz="1800" dirty="0">
                <a:latin typeface="Calibri"/>
                <a:cs typeface="Calibri"/>
              </a:rPr>
              <a:t>-</a:t>
            </a:r>
            <a:r>
              <a:rPr lang="es-ES" sz="1800" spc="-15" dirty="0">
                <a:latin typeface="Calibri"/>
                <a:cs typeface="Calibri"/>
              </a:rPr>
              <a:t> 3</a:t>
            </a:r>
            <a:r>
              <a:rPr lang="es-ES" sz="1800" dirty="0">
                <a:latin typeface="Calibri"/>
                <a:cs typeface="Calibri"/>
              </a:rPr>
              <a:t>,</a:t>
            </a:r>
            <a:r>
              <a:rPr lang="es-ES" sz="1800" spc="-20" dirty="0">
                <a:latin typeface="Calibri"/>
                <a:cs typeface="Calibri"/>
              </a:rPr>
              <a:t> </a:t>
            </a:r>
            <a:r>
              <a:rPr lang="es-ES" sz="1800" dirty="0">
                <a:latin typeface="Calibri"/>
                <a:cs typeface="Calibri"/>
              </a:rPr>
              <a:t>y</a:t>
            </a:r>
            <a:r>
              <a:rPr lang="es-ES" sz="1800" spc="-15" dirty="0">
                <a:latin typeface="Calibri"/>
                <a:cs typeface="Calibri"/>
              </a:rPr>
              <a:t> </a:t>
            </a:r>
            <a:r>
              <a:rPr lang="es-ES" sz="1800" dirty="0">
                <a:latin typeface="Calibri"/>
                <a:cs typeface="Calibri"/>
              </a:rPr>
              <a:t>=</a:t>
            </a:r>
            <a:r>
              <a:rPr lang="es-ES" sz="1800" spc="-5" dirty="0">
                <a:latin typeface="Calibri"/>
                <a:cs typeface="Calibri"/>
              </a:rPr>
              <a:t> </a:t>
            </a:r>
            <a:r>
              <a:rPr lang="es-ES" spc="-25" dirty="0">
                <a:latin typeface="Calibri"/>
                <a:cs typeface="Calibri"/>
              </a:rPr>
              <a:t>2</a:t>
            </a:r>
            <a:endParaRPr lang="es-ES" sz="1800" dirty="0">
              <a:latin typeface="Calibri"/>
              <a:cs typeface="Calibri"/>
            </a:endParaRPr>
          </a:p>
          <a:p>
            <a:pPr marL="274320">
              <a:lnSpc>
                <a:spcPct val="100000"/>
              </a:lnSpc>
            </a:pPr>
            <a:r>
              <a:rPr lang="es-ES" sz="1800" dirty="0" err="1">
                <a:latin typeface="Calibri"/>
                <a:cs typeface="Calibri"/>
              </a:rPr>
              <a:t>WaktuTidur</a:t>
            </a:r>
            <a:r>
              <a:rPr lang="es-ES" sz="1800" dirty="0">
                <a:latin typeface="Calibri"/>
                <a:cs typeface="Calibri"/>
              </a:rPr>
              <a:t> :</a:t>
            </a:r>
            <a:r>
              <a:rPr lang="es-ES" sz="1800" spc="-30" dirty="0">
                <a:latin typeface="Calibri"/>
                <a:cs typeface="Calibri"/>
              </a:rPr>
              <a:t> 1</a:t>
            </a:r>
            <a:r>
              <a:rPr lang="es-ES" sz="1800" spc="-15" dirty="0">
                <a:latin typeface="Calibri"/>
                <a:cs typeface="Calibri"/>
              </a:rPr>
              <a:t> </a:t>
            </a:r>
            <a:r>
              <a:rPr lang="es-ES" sz="1800" dirty="0">
                <a:latin typeface="Calibri"/>
                <a:cs typeface="Calibri"/>
              </a:rPr>
              <a:t>-</a:t>
            </a:r>
            <a:r>
              <a:rPr lang="es-ES" sz="1800" spc="-15" dirty="0">
                <a:latin typeface="Calibri"/>
                <a:cs typeface="Calibri"/>
              </a:rPr>
              <a:t> 8</a:t>
            </a:r>
            <a:r>
              <a:rPr lang="es-ES" sz="1800" dirty="0">
                <a:latin typeface="Calibri"/>
                <a:cs typeface="Calibri"/>
              </a:rPr>
              <a:t>,</a:t>
            </a:r>
            <a:r>
              <a:rPr lang="es-ES" sz="1800" spc="-20" dirty="0">
                <a:latin typeface="Calibri"/>
                <a:cs typeface="Calibri"/>
              </a:rPr>
              <a:t> </a:t>
            </a:r>
            <a:r>
              <a:rPr lang="es-ES" sz="1800" dirty="0">
                <a:latin typeface="Calibri"/>
                <a:cs typeface="Calibri"/>
              </a:rPr>
              <a:t>y</a:t>
            </a:r>
            <a:r>
              <a:rPr lang="es-ES" sz="1800" spc="-15" dirty="0">
                <a:latin typeface="Calibri"/>
                <a:cs typeface="Calibri"/>
              </a:rPr>
              <a:t> </a:t>
            </a:r>
            <a:r>
              <a:rPr lang="es-ES" sz="1800" dirty="0">
                <a:latin typeface="Calibri"/>
                <a:cs typeface="Calibri"/>
              </a:rPr>
              <a:t>=</a:t>
            </a:r>
            <a:r>
              <a:rPr lang="es-ES" sz="1800" spc="-5" dirty="0">
                <a:latin typeface="Calibri"/>
                <a:cs typeface="Calibri"/>
              </a:rPr>
              <a:t> </a:t>
            </a:r>
            <a:r>
              <a:rPr lang="es-ES" sz="1800" spc="-25" dirty="0">
                <a:latin typeface="Calibri"/>
                <a:cs typeface="Calibri"/>
              </a:rPr>
              <a:t>6</a:t>
            </a:r>
            <a:endParaRPr lang="es-ES" sz="1800" dirty="0">
              <a:latin typeface="Calibri"/>
              <a:cs typeface="Calibri"/>
            </a:endParaRPr>
          </a:p>
          <a:p>
            <a:pPr marL="274320">
              <a:lnSpc>
                <a:spcPct val="100000"/>
              </a:lnSpc>
            </a:pPr>
            <a:r>
              <a:rPr lang="en-ID" sz="1800" spc="-10" dirty="0" err="1">
                <a:latin typeface="Calibri"/>
                <a:cs typeface="Calibri"/>
              </a:rPr>
              <a:t>TingkatStress</a:t>
            </a:r>
            <a:r>
              <a:rPr lang="en-ID"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lang="en-US" spc="-20" dirty="0">
                <a:latin typeface="Calibri"/>
                <a:cs typeface="Calibri"/>
              </a:rPr>
              <a:t>5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35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z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?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lang="en-ID" sz="1800" b="1" spc="-20" dirty="0" err="1">
                <a:latin typeface="Calibri"/>
                <a:cs typeface="Calibri"/>
              </a:rPr>
              <a:t>JumlahTugas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terdiri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 err="1">
                <a:latin typeface="Calibri"/>
                <a:cs typeface="Calibri"/>
              </a:rPr>
              <a:t>dari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lang="en-US" sz="1800" spc="-55" dirty="0">
                <a:latin typeface="Calibri"/>
                <a:cs typeface="Calibri"/>
              </a:rPr>
              <a:t>2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himpunan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fuzzy: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Sedikit</a:t>
            </a:r>
            <a:r>
              <a:rPr lang="en-US" sz="1800" dirty="0">
                <a:latin typeface="Calibri"/>
                <a:cs typeface="Calibri"/>
              </a:rPr>
              <a:t> &amp; Banyak</a:t>
            </a:r>
            <a:endParaRPr lang="en-ID" sz="1800" spc="-20" dirty="0">
              <a:latin typeface="Calibri"/>
              <a:cs typeface="Calibri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8370744" y="1977709"/>
            <a:ext cx="177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0" dirty="0">
                <a:latin typeface="Symbol"/>
                <a:cs typeface="Symbol"/>
              </a:rPr>
              <a:t>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8370744" y="1755392"/>
            <a:ext cx="177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0" dirty="0">
                <a:latin typeface="Symbol"/>
                <a:cs typeface="Symbol"/>
              </a:rPr>
              <a:t>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8345344" y="2107552"/>
            <a:ext cx="3784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390" baseline="-13888" dirty="0">
                <a:latin typeface="Symbol"/>
                <a:cs typeface="Symbol"/>
              </a:rPr>
              <a:t></a:t>
            </a:r>
            <a:r>
              <a:rPr sz="1800" spc="26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8790676" y="1892270"/>
            <a:ext cx="596773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275" dirty="0">
                <a:latin typeface="Times New Roman"/>
                <a:cs typeface="Times New Roman"/>
              </a:rPr>
              <a:t>9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8345344" y="1323615"/>
            <a:ext cx="3498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17" baseline="-6172" dirty="0">
                <a:latin typeface="Symbol"/>
                <a:cs typeface="Symbol"/>
              </a:rPr>
              <a:t></a:t>
            </a:r>
            <a:r>
              <a:rPr sz="1800" spc="145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7687933" y="1574408"/>
            <a:ext cx="19291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450" baseline="-33950" dirty="0">
                <a:latin typeface="Times New Roman"/>
                <a:cs typeface="Times New Roman"/>
              </a:rPr>
              <a:t>[</a:t>
            </a:r>
            <a:r>
              <a:rPr sz="2700" i="1" spc="450" baseline="-33950" dirty="0">
                <a:latin typeface="Times New Roman"/>
                <a:cs typeface="Times New Roman"/>
              </a:rPr>
              <a:t>x</a:t>
            </a:r>
            <a:r>
              <a:rPr sz="2700" spc="450" baseline="-33950" dirty="0">
                <a:latin typeface="Times New Roman"/>
                <a:cs typeface="Times New Roman"/>
              </a:rPr>
              <a:t>]</a:t>
            </a:r>
            <a:r>
              <a:rPr sz="2700" spc="-67" baseline="-33950" dirty="0">
                <a:latin typeface="Times New Roman"/>
                <a:cs typeface="Times New Roman"/>
              </a:rPr>
              <a:t> </a:t>
            </a:r>
            <a:r>
              <a:rPr sz="2700" spc="502" baseline="-33950" dirty="0">
                <a:latin typeface="Symbol"/>
                <a:cs typeface="Symbol"/>
              </a:rPr>
              <a:t></a:t>
            </a:r>
            <a:r>
              <a:rPr sz="2700" spc="120" baseline="-33950" dirty="0">
                <a:latin typeface="Times New Roman"/>
                <a:cs typeface="Times New Roman"/>
              </a:rPr>
              <a:t> </a:t>
            </a:r>
            <a:r>
              <a:rPr sz="2700" spc="465" baseline="1543" dirty="0">
                <a:latin typeface="Symbol"/>
                <a:cs typeface="Symbol"/>
              </a:rPr>
              <a:t></a:t>
            </a:r>
            <a:r>
              <a:rPr lang="en-US" sz="2700" u="sng" spc="310" baseline="154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10</a:t>
            </a:r>
            <a:r>
              <a:rPr sz="180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33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800" u="sng" spc="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sng" spc="2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035351" y="1900362"/>
            <a:ext cx="76481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i="1" spc="145" dirty="0" err="1">
                <a:latin typeface="Times New Roman"/>
                <a:cs typeface="Times New Roman"/>
              </a:rPr>
              <a:t>pmt</a:t>
            </a:r>
            <a:r>
              <a:rPr lang="en-US" sz="800" i="1" spc="145" dirty="0" err="1">
                <a:latin typeface="Times New Roman"/>
                <a:cs typeface="Times New Roman"/>
              </a:rPr>
              <a:t>SEDIKIT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6831586" y="1694304"/>
            <a:ext cx="20256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220" dirty="0">
                <a:latin typeface="Symbol"/>
                <a:cs typeface="Symbol"/>
              </a:rPr>
              <a:t>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4" name="object 12"/>
          <p:cNvSpPr txBox="1"/>
          <p:nvPr/>
        </p:nvSpPr>
        <p:spPr>
          <a:xfrm>
            <a:off x="8319780" y="3196908"/>
            <a:ext cx="177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sz="1800" spc="250" dirty="0">
                <a:latin typeface="Symbol"/>
                <a:cs typeface="Symbol"/>
              </a:rPr>
              <a:t></a:t>
            </a:r>
            <a:endParaRPr lang="en-ID" sz="1800" dirty="0">
              <a:latin typeface="Symbol"/>
              <a:cs typeface="Symbol"/>
            </a:endParaRPr>
          </a:p>
        </p:txBody>
      </p:sp>
      <p:sp>
        <p:nvSpPr>
          <p:cNvPr id="15" name="object 13"/>
          <p:cNvSpPr txBox="1"/>
          <p:nvPr/>
        </p:nvSpPr>
        <p:spPr>
          <a:xfrm>
            <a:off x="8319780" y="2974591"/>
            <a:ext cx="177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0" dirty="0">
                <a:latin typeface="Symbol"/>
                <a:cs typeface="Symbol"/>
              </a:rPr>
              <a:t>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6" name="object 14"/>
          <p:cNvSpPr txBox="1"/>
          <p:nvPr/>
        </p:nvSpPr>
        <p:spPr>
          <a:xfrm>
            <a:off x="8294380" y="3326751"/>
            <a:ext cx="3498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225" baseline="-13888" dirty="0">
                <a:latin typeface="Symbol"/>
                <a:cs typeface="Symbol"/>
              </a:rPr>
              <a:t></a:t>
            </a:r>
            <a:r>
              <a:rPr sz="1800" spc="150" dirty="0">
                <a:latin typeface="Times New Roman"/>
                <a:cs typeface="Times New Roman"/>
              </a:rPr>
              <a:t>1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7" name="object 15"/>
          <p:cNvSpPr txBox="1"/>
          <p:nvPr/>
        </p:nvSpPr>
        <p:spPr>
          <a:xfrm>
            <a:off x="8688225" y="3111469"/>
            <a:ext cx="6362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275" dirty="0">
                <a:latin typeface="Times New Roman"/>
                <a:cs typeface="Times New Roman"/>
              </a:rPr>
              <a:t>9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8" name="object 16"/>
          <p:cNvSpPr txBox="1"/>
          <p:nvPr/>
        </p:nvSpPr>
        <p:spPr>
          <a:xfrm>
            <a:off x="8294380" y="2542814"/>
            <a:ext cx="3784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390" baseline="-6172" dirty="0">
                <a:latin typeface="Symbol"/>
                <a:cs typeface="Symbol"/>
              </a:rPr>
              <a:t></a:t>
            </a:r>
            <a:r>
              <a:rPr sz="1800" spc="26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7"/>
          <p:cNvSpPr txBox="1"/>
          <p:nvPr/>
        </p:nvSpPr>
        <p:spPr>
          <a:xfrm>
            <a:off x="9790776" y="1205801"/>
            <a:ext cx="2105660" cy="2422458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030"/>
              </a:spcBef>
            </a:pPr>
            <a:r>
              <a:rPr sz="1800" spc="150" dirty="0">
                <a:latin typeface="Times New Roman"/>
                <a:cs typeface="Times New Roman"/>
              </a:rPr>
              <a:t>,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i="1" spc="270" dirty="0">
                <a:latin typeface="Times New Roman"/>
                <a:cs typeface="Times New Roman"/>
              </a:rPr>
              <a:t>x</a:t>
            </a:r>
            <a:r>
              <a:rPr sz="1800" i="1" spc="65" dirty="0">
                <a:latin typeface="Times New Roman"/>
                <a:cs typeface="Times New Roman"/>
              </a:rPr>
              <a:t> </a:t>
            </a:r>
            <a:r>
              <a:rPr sz="1800" spc="335" dirty="0">
                <a:latin typeface="Symbol"/>
                <a:cs typeface="Symbol"/>
              </a:rPr>
              <a:t></a:t>
            </a:r>
            <a:r>
              <a:rPr sz="1800" spc="-185" dirty="0">
                <a:latin typeface="Times New Roman"/>
                <a:cs typeface="Times New Roman"/>
              </a:rPr>
              <a:t> </a:t>
            </a:r>
            <a:r>
              <a:rPr lang="en-US" sz="1800" spc="275" dirty="0">
                <a:latin typeface="Times New Roman"/>
                <a:cs typeface="Times New Roman"/>
              </a:rPr>
              <a:t>1</a:t>
            </a:r>
            <a:endParaRPr sz="1800" dirty="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  <a:spcBef>
                <a:spcPts val="930"/>
              </a:spcBef>
            </a:pPr>
            <a:r>
              <a:rPr sz="1800" spc="220" dirty="0">
                <a:latin typeface="Times New Roman"/>
                <a:cs typeface="Times New Roman"/>
              </a:rPr>
              <a:t>,</a:t>
            </a:r>
            <a:r>
              <a:rPr lang="en-US" sz="1800" spc="220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335" dirty="0">
                <a:latin typeface="Symbol"/>
                <a:cs typeface="Symbol"/>
              </a:rPr>
              <a:t>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i="1" spc="270" dirty="0">
                <a:latin typeface="Times New Roman"/>
                <a:cs typeface="Times New Roman"/>
              </a:rPr>
              <a:t>x</a:t>
            </a:r>
            <a:r>
              <a:rPr sz="1800" i="1" spc="65" dirty="0">
                <a:latin typeface="Times New Roman"/>
                <a:cs typeface="Times New Roman"/>
              </a:rPr>
              <a:t> </a:t>
            </a:r>
            <a:r>
              <a:rPr sz="1800" spc="335" dirty="0">
                <a:latin typeface="Symbol"/>
                <a:cs typeface="Symbol"/>
              </a:rPr>
              <a:t>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lang="en-US" sz="1800" spc="275" dirty="0">
                <a:latin typeface="Times New Roman"/>
                <a:cs typeface="Times New Roman"/>
              </a:rPr>
              <a:t>10</a:t>
            </a:r>
            <a:endParaRPr sz="1800" dirty="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  <a:spcBef>
                <a:spcPts val="919"/>
              </a:spcBef>
            </a:pPr>
            <a:r>
              <a:rPr sz="1800" spc="150" dirty="0">
                <a:latin typeface="Times New Roman"/>
                <a:cs typeface="Times New Roman"/>
              </a:rPr>
              <a:t>,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i="1" spc="270" dirty="0">
                <a:latin typeface="Times New Roman"/>
                <a:cs typeface="Times New Roman"/>
              </a:rPr>
              <a:t>x</a:t>
            </a:r>
            <a:r>
              <a:rPr sz="1800" i="1" spc="100" dirty="0">
                <a:latin typeface="Times New Roman"/>
                <a:cs typeface="Times New Roman"/>
              </a:rPr>
              <a:t> </a:t>
            </a:r>
            <a:r>
              <a:rPr sz="1800" spc="335" dirty="0">
                <a:latin typeface="Symbol"/>
                <a:cs typeface="Symbol"/>
              </a:rPr>
              <a:t>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lang="en-US" sz="1800" spc="275" dirty="0">
                <a:latin typeface="Times New Roman"/>
                <a:cs typeface="Times New Roman"/>
              </a:rPr>
              <a:t>10</a:t>
            </a:r>
            <a:endParaRPr lang="en-ID"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lang="en-ID" sz="1800" spc="150" dirty="0">
                <a:latin typeface="Times New Roman"/>
                <a:cs typeface="Times New Roman"/>
              </a:rPr>
              <a:t>,</a:t>
            </a:r>
            <a:r>
              <a:rPr lang="en-ID" sz="1800" spc="-95" dirty="0">
                <a:latin typeface="Times New Roman"/>
                <a:cs typeface="Times New Roman"/>
              </a:rPr>
              <a:t> </a:t>
            </a:r>
            <a:r>
              <a:rPr lang="en-ID" sz="1800" i="1" spc="270" dirty="0">
                <a:latin typeface="Times New Roman"/>
                <a:cs typeface="Times New Roman"/>
              </a:rPr>
              <a:t>x</a:t>
            </a:r>
            <a:r>
              <a:rPr lang="en-ID" sz="1800" i="1" spc="60" dirty="0">
                <a:latin typeface="Times New Roman"/>
                <a:cs typeface="Times New Roman"/>
              </a:rPr>
              <a:t> </a:t>
            </a:r>
            <a:r>
              <a:rPr lang="en-ID" sz="1800" spc="335" dirty="0">
                <a:latin typeface="Symbol"/>
                <a:cs typeface="Symbol"/>
              </a:rPr>
              <a:t></a:t>
            </a:r>
            <a:r>
              <a:rPr lang="en-ID" sz="1800" spc="-185" dirty="0">
                <a:latin typeface="Times New Roman"/>
                <a:cs typeface="Times New Roman"/>
              </a:rPr>
              <a:t> </a:t>
            </a:r>
            <a:r>
              <a:rPr lang="en-ID" spc="275" dirty="0">
                <a:latin typeface="Times New Roman"/>
                <a:cs typeface="Times New Roman"/>
              </a:rPr>
              <a:t>1</a:t>
            </a:r>
            <a:endParaRPr lang="en-ID"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lang="en-ID" sz="1800" spc="220" dirty="0">
                <a:latin typeface="Times New Roman"/>
                <a:cs typeface="Times New Roman"/>
              </a:rPr>
              <a:t>,1</a:t>
            </a:r>
            <a:r>
              <a:rPr lang="en-ID" sz="1800" spc="-5" dirty="0">
                <a:latin typeface="Times New Roman"/>
                <a:cs typeface="Times New Roman"/>
              </a:rPr>
              <a:t> </a:t>
            </a:r>
            <a:r>
              <a:rPr lang="en-ID" sz="1800" spc="335" dirty="0">
                <a:latin typeface="Symbol"/>
                <a:cs typeface="Symbol"/>
              </a:rPr>
              <a:t></a:t>
            </a:r>
            <a:r>
              <a:rPr lang="en-ID" sz="1800" spc="195" dirty="0">
                <a:latin typeface="Times New Roman"/>
                <a:cs typeface="Times New Roman"/>
              </a:rPr>
              <a:t> </a:t>
            </a:r>
            <a:r>
              <a:rPr lang="en-ID" sz="1800" i="1" spc="270" dirty="0">
                <a:latin typeface="Times New Roman"/>
                <a:cs typeface="Times New Roman"/>
              </a:rPr>
              <a:t>x</a:t>
            </a:r>
            <a:r>
              <a:rPr lang="en-ID" sz="1800" i="1" spc="65" dirty="0">
                <a:latin typeface="Times New Roman"/>
                <a:cs typeface="Times New Roman"/>
              </a:rPr>
              <a:t> </a:t>
            </a:r>
            <a:r>
              <a:rPr lang="en-ID" sz="1800" spc="335" dirty="0">
                <a:latin typeface="Symbol"/>
                <a:cs typeface="Symbol"/>
              </a:rPr>
              <a:t></a:t>
            </a:r>
            <a:r>
              <a:rPr lang="en-ID" sz="1800" dirty="0">
                <a:latin typeface="Times New Roman"/>
                <a:cs typeface="Times New Roman"/>
              </a:rPr>
              <a:t> </a:t>
            </a:r>
            <a:r>
              <a:rPr lang="en-ID" sz="1800" spc="275" dirty="0">
                <a:latin typeface="Times New Roman"/>
                <a:cs typeface="Times New Roman"/>
              </a:rPr>
              <a:t>10</a:t>
            </a:r>
            <a:endParaRPr lang="en-ID" sz="1800" dirty="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  <a:spcBef>
                <a:spcPts val="919"/>
              </a:spcBef>
            </a:pPr>
            <a:r>
              <a:rPr lang="en-ID" sz="1800" spc="150" dirty="0">
                <a:latin typeface="Times New Roman"/>
                <a:cs typeface="Times New Roman"/>
              </a:rPr>
              <a:t>,</a:t>
            </a:r>
            <a:r>
              <a:rPr lang="en-ID" sz="1800" spc="-95" dirty="0">
                <a:latin typeface="Times New Roman"/>
                <a:cs typeface="Times New Roman"/>
              </a:rPr>
              <a:t> </a:t>
            </a:r>
            <a:r>
              <a:rPr lang="en-ID" sz="1800" i="1" spc="270" dirty="0">
                <a:latin typeface="Times New Roman"/>
                <a:cs typeface="Times New Roman"/>
              </a:rPr>
              <a:t>x</a:t>
            </a:r>
            <a:r>
              <a:rPr lang="en-ID" sz="1800" i="1" spc="100" dirty="0">
                <a:latin typeface="Times New Roman"/>
                <a:cs typeface="Times New Roman"/>
              </a:rPr>
              <a:t> </a:t>
            </a:r>
            <a:r>
              <a:rPr lang="en-ID" sz="1800" spc="335" dirty="0">
                <a:latin typeface="Symbol"/>
                <a:cs typeface="Symbol"/>
              </a:rPr>
              <a:t></a:t>
            </a:r>
            <a:r>
              <a:rPr lang="en-ID" sz="1800" dirty="0">
                <a:latin typeface="Times New Roman"/>
                <a:cs typeface="Times New Roman"/>
              </a:rPr>
              <a:t> </a:t>
            </a:r>
            <a:r>
              <a:rPr lang="en-ID" sz="1800" spc="275" dirty="0">
                <a:latin typeface="Times New Roman"/>
                <a:cs typeface="Times New Roman"/>
              </a:rPr>
              <a:t>10</a:t>
            </a:r>
            <a:endParaRPr lang="en-ID" sz="1800" dirty="0">
              <a:latin typeface="Times New Roman"/>
              <a:cs typeface="Times New Roman"/>
            </a:endParaRPr>
          </a:p>
        </p:txBody>
      </p:sp>
      <p:sp>
        <p:nvSpPr>
          <p:cNvPr id="20" name="object 18"/>
          <p:cNvSpPr txBox="1"/>
          <p:nvPr/>
        </p:nvSpPr>
        <p:spPr>
          <a:xfrm>
            <a:off x="7636659" y="2793606"/>
            <a:ext cx="19119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450" baseline="-33950" dirty="0">
                <a:latin typeface="Times New Roman"/>
                <a:cs typeface="Times New Roman"/>
              </a:rPr>
              <a:t>[</a:t>
            </a:r>
            <a:r>
              <a:rPr sz="2700" i="1" spc="450" baseline="-33950" dirty="0">
                <a:latin typeface="Times New Roman"/>
                <a:cs typeface="Times New Roman"/>
              </a:rPr>
              <a:t>x</a:t>
            </a:r>
            <a:r>
              <a:rPr sz="2700" spc="450" baseline="-33950" dirty="0">
                <a:latin typeface="Times New Roman"/>
                <a:cs typeface="Times New Roman"/>
              </a:rPr>
              <a:t>]</a:t>
            </a:r>
            <a:r>
              <a:rPr sz="2700" spc="-67" baseline="-33950" dirty="0">
                <a:latin typeface="Times New Roman"/>
                <a:cs typeface="Times New Roman"/>
              </a:rPr>
              <a:t> </a:t>
            </a:r>
            <a:r>
              <a:rPr sz="2700" spc="502" baseline="-33950" dirty="0">
                <a:latin typeface="Symbol"/>
                <a:cs typeface="Symbol"/>
              </a:rPr>
              <a:t></a:t>
            </a:r>
            <a:r>
              <a:rPr sz="2700" spc="127" baseline="-33950" dirty="0">
                <a:latin typeface="Times New Roman"/>
                <a:cs typeface="Times New Roman"/>
              </a:rPr>
              <a:t> </a:t>
            </a:r>
            <a:r>
              <a:rPr sz="2700" spc="509" baseline="1543" dirty="0">
                <a:latin typeface="Symbol"/>
                <a:cs typeface="Symbol"/>
              </a:rPr>
              <a:t></a:t>
            </a:r>
            <a:r>
              <a:rPr sz="1800" i="1" u="sng" spc="-2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sng" spc="2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sz="1800" i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32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lang="en-US" u="sng" spc="3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1" name="object 19"/>
          <p:cNvSpPr txBox="1"/>
          <p:nvPr/>
        </p:nvSpPr>
        <p:spPr>
          <a:xfrm>
            <a:off x="7119988" y="3119561"/>
            <a:ext cx="54038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i="1" spc="130" dirty="0">
                <a:latin typeface="Times New Roman"/>
                <a:cs typeface="Times New Roman"/>
              </a:rPr>
              <a:t>pmtNAIK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6916252" y="2913509"/>
            <a:ext cx="20256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204" dirty="0">
                <a:latin typeface="Symbol"/>
                <a:cs typeface="Symbol"/>
              </a:rPr>
              <a:t>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49" name="object 24"/>
          <p:cNvSpPr txBox="1"/>
          <p:nvPr/>
        </p:nvSpPr>
        <p:spPr>
          <a:xfrm>
            <a:off x="6806186" y="4988791"/>
            <a:ext cx="42164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ymbol"/>
                <a:cs typeface="Symbol"/>
              </a:rPr>
              <a:t></a:t>
            </a:r>
            <a:r>
              <a:rPr sz="1800" baseline="-20833" dirty="0" err="1">
                <a:latin typeface="Calibri"/>
                <a:cs typeface="Calibri"/>
              </a:rPr>
              <a:t>pmt</a:t>
            </a:r>
            <a:r>
              <a:rPr lang="en-US" sz="1800" baseline="-20833" dirty="0" err="1">
                <a:latin typeface="Calibri"/>
                <a:cs typeface="Calibri"/>
              </a:rPr>
              <a:t>sedikit</a:t>
            </a:r>
            <a:r>
              <a:rPr sz="1800" dirty="0">
                <a:latin typeface="Calibri"/>
                <a:cs typeface="Calibri"/>
              </a:rPr>
              <a:t>[</a:t>
            </a:r>
            <a:r>
              <a:rPr lang="en-US" sz="1800" dirty="0">
                <a:latin typeface="Calibri"/>
                <a:cs typeface="Calibri"/>
              </a:rPr>
              <a:t>6</a:t>
            </a:r>
            <a:r>
              <a:rPr sz="1800" dirty="0">
                <a:latin typeface="Calibri"/>
                <a:cs typeface="Calibri"/>
              </a:rPr>
              <a:t>]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lang="en-US" spc="-10" dirty="0">
                <a:latin typeface="Calibri"/>
                <a:cs typeface="Calibri"/>
              </a:rPr>
              <a:t>1</a:t>
            </a:r>
            <a:r>
              <a:rPr sz="1800" spc="-10" dirty="0">
                <a:latin typeface="Calibri"/>
                <a:cs typeface="Calibri"/>
              </a:rPr>
              <a:t>0-</a:t>
            </a:r>
            <a:r>
              <a:rPr lang="en-US" spc="-10" dirty="0">
                <a:latin typeface="Calibri"/>
                <a:cs typeface="Calibri"/>
              </a:rPr>
              <a:t>6</a:t>
            </a:r>
            <a:r>
              <a:rPr sz="1800" dirty="0">
                <a:latin typeface="Calibri"/>
                <a:cs typeface="Calibri"/>
              </a:rPr>
              <a:t>)/</a:t>
            </a:r>
            <a:r>
              <a:rPr lang="en-US" sz="1800" dirty="0">
                <a:latin typeface="Calibri"/>
                <a:cs typeface="Calibri"/>
              </a:rPr>
              <a:t>9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0.</a:t>
            </a:r>
            <a:r>
              <a:rPr lang="en-US" sz="1800" spc="-20" dirty="0">
                <a:latin typeface="Calibri"/>
                <a:cs typeface="Calibri"/>
              </a:rPr>
              <a:t>44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1" name="object 24">
            <a:extLst>
              <a:ext uri="{FF2B5EF4-FFF2-40B4-BE49-F238E27FC236}">
                <a16:creationId xmlns:a16="http://schemas.microsoft.com/office/drawing/2014/main" id="{252CD5FC-A644-28C7-7E4F-3D341EC0C336}"/>
              </a:ext>
            </a:extLst>
          </p:cNvPr>
          <p:cNvSpPr txBox="1"/>
          <p:nvPr/>
        </p:nvSpPr>
        <p:spPr>
          <a:xfrm>
            <a:off x="6806186" y="5362376"/>
            <a:ext cx="440960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ymbol"/>
                <a:cs typeface="Symbol"/>
              </a:rPr>
              <a:t></a:t>
            </a:r>
            <a:r>
              <a:rPr sz="1800" baseline="-20833" dirty="0" err="1">
                <a:latin typeface="Calibri"/>
                <a:cs typeface="Calibri"/>
              </a:rPr>
              <a:t>pmt</a:t>
            </a:r>
            <a:r>
              <a:rPr lang="en-US" baseline="-20833" dirty="0" err="1">
                <a:latin typeface="Calibri"/>
                <a:cs typeface="Calibri"/>
              </a:rPr>
              <a:t>BANYAK</a:t>
            </a:r>
            <a:r>
              <a:rPr sz="1800" dirty="0">
                <a:latin typeface="Calibri"/>
                <a:cs typeface="Calibri"/>
              </a:rPr>
              <a:t>[</a:t>
            </a:r>
            <a:r>
              <a:rPr lang="en-US" sz="1800" dirty="0">
                <a:latin typeface="Calibri"/>
                <a:cs typeface="Calibri"/>
              </a:rPr>
              <a:t>6</a:t>
            </a:r>
            <a:r>
              <a:rPr sz="1800" dirty="0">
                <a:latin typeface="Calibri"/>
                <a:cs typeface="Calibri"/>
              </a:rPr>
              <a:t>]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lang="en-ID" sz="1800" spc="-10" dirty="0">
                <a:latin typeface="Calibri"/>
                <a:cs typeface="Calibri"/>
              </a:rPr>
              <a:t>(</a:t>
            </a:r>
            <a:r>
              <a:rPr lang="en-US" sz="1800" spc="-10" dirty="0">
                <a:latin typeface="Calibri"/>
                <a:cs typeface="Calibri"/>
              </a:rPr>
              <a:t>6</a:t>
            </a:r>
            <a:r>
              <a:rPr sz="1800" spc="-10" dirty="0">
                <a:latin typeface="Calibri"/>
                <a:cs typeface="Calibri"/>
              </a:rPr>
              <a:t>-</a:t>
            </a:r>
            <a:r>
              <a:rPr lang="en-US" spc="-10" dirty="0"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)/</a:t>
            </a:r>
            <a:r>
              <a:rPr lang="en-US" sz="1800" dirty="0">
                <a:latin typeface="Calibri"/>
                <a:cs typeface="Calibri"/>
              </a:rPr>
              <a:t>9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0.</a:t>
            </a:r>
            <a:r>
              <a:rPr lang="en-US" sz="1800" spc="-20" dirty="0">
                <a:latin typeface="Calibri"/>
                <a:cs typeface="Calibri"/>
              </a:rPr>
              <a:t>55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2ABA32-D196-9A12-D79B-7F016C57DA11}"/>
              </a:ext>
            </a:extLst>
          </p:cNvPr>
          <p:cNvSpPr txBox="1"/>
          <p:nvPr/>
        </p:nvSpPr>
        <p:spPr>
          <a:xfrm>
            <a:off x="119861" y="5990797"/>
            <a:ext cx="2184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RIFQI MAULANA JATI </a:t>
            </a:r>
            <a:br>
              <a:rPr lang="en-US" dirty="0"/>
            </a:br>
            <a:r>
              <a:rPr lang="en-US" dirty="0"/>
              <a:t>221011402441</a:t>
            </a:r>
            <a:endParaRPr lang="en-ID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FE31C31-B9F7-E8C9-2F62-64FF4C12B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04" y="2609380"/>
            <a:ext cx="4490165" cy="335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0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0">
            <a:extLst>
              <a:ext uri="{FF2B5EF4-FFF2-40B4-BE49-F238E27FC236}">
                <a16:creationId xmlns:a16="http://schemas.microsoft.com/office/drawing/2014/main" id="{B91A2380-FAB2-E65C-4775-E319DB9FBD43}"/>
              </a:ext>
            </a:extLst>
          </p:cNvPr>
          <p:cNvSpPr txBox="1"/>
          <p:nvPr/>
        </p:nvSpPr>
        <p:spPr>
          <a:xfrm>
            <a:off x="561340" y="430168"/>
            <a:ext cx="7934960" cy="38292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280"/>
              </a:spcBef>
            </a:pPr>
            <a:r>
              <a:rPr sz="2800" b="1" dirty="0">
                <a:latin typeface="Calibri"/>
                <a:cs typeface="Calibri"/>
              </a:rPr>
              <a:t>Nilai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Symbol"/>
                <a:cs typeface="Symbol"/>
              </a:rPr>
              <a:t></a:t>
            </a:r>
            <a:r>
              <a:rPr sz="2800" b="1" spc="-10" dirty="0">
                <a:latin typeface="Calibri"/>
                <a:cs typeface="Calibri"/>
              </a:rPr>
              <a:t>-</a:t>
            </a:r>
            <a:r>
              <a:rPr sz="2800" b="1" dirty="0" err="1">
                <a:latin typeface="Calibri"/>
                <a:cs typeface="Calibri"/>
              </a:rPr>
              <a:t>predika</a:t>
            </a:r>
            <a:r>
              <a:rPr lang="en-US" sz="2800" b="1" dirty="0" err="1">
                <a:latin typeface="Calibri"/>
                <a:cs typeface="Calibri"/>
              </a:rPr>
              <a:t>t</a:t>
            </a:r>
            <a:endParaRPr sz="2800" dirty="0">
              <a:latin typeface="Calibri"/>
              <a:cs typeface="Calibri"/>
            </a:endParaRPr>
          </a:p>
          <a:p>
            <a:endParaRPr lang="en-US" sz="2400" b="1" dirty="0">
              <a:latin typeface="Calibri"/>
              <a:cs typeface="Calibri"/>
            </a:endParaRPr>
          </a:p>
          <a:p>
            <a:r>
              <a:rPr sz="2400" b="1" dirty="0">
                <a:latin typeface="Calibri"/>
                <a:cs typeface="Calibri"/>
              </a:rPr>
              <a:t>Rule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0" dirty="0">
                <a:latin typeface="Calibri"/>
                <a:cs typeface="Calibri"/>
              </a:rPr>
              <a:t>1</a:t>
            </a:r>
            <a:endParaRPr sz="2400" dirty="0">
              <a:latin typeface="Calibri"/>
              <a:cs typeface="Calibri"/>
            </a:endParaRPr>
          </a:p>
          <a:p>
            <a:pPr>
              <a:spcBef>
                <a:spcPts val="409"/>
              </a:spcBef>
            </a:pPr>
            <a:r>
              <a:rPr sz="3600" spc="-15" baseline="13888" dirty="0">
                <a:latin typeface="Symbol"/>
                <a:cs typeface="Symbol"/>
              </a:rPr>
              <a:t></a:t>
            </a:r>
            <a:r>
              <a:rPr sz="3600" spc="-15" baseline="13888" dirty="0">
                <a:latin typeface="Calibri"/>
                <a:cs typeface="Calibri"/>
              </a:rPr>
              <a:t>-</a:t>
            </a:r>
            <a:r>
              <a:rPr sz="3600" baseline="13888" dirty="0">
                <a:latin typeface="Calibri"/>
                <a:cs typeface="Calibri"/>
              </a:rPr>
              <a:t>predikat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3600" baseline="13888" dirty="0">
                <a:latin typeface="Calibri"/>
                <a:cs typeface="Calibri"/>
              </a:rPr>
              <a:t>=</a:t>
            </a:r>
            <a:r>
              <a:rPr sz="3600" spc="-44" baseline="13888" dirty="0">
                <a:latin typeface="Calibri"/>
                <a:cs typeface="Calibri"/>
              </a:rPr>
              <a:t> </a:t>
            </a:r>
            <a:r>
              <a:rPr sz="3600" baseline="13888" dirty="0">
                <a:latin typeface="Symbol"/>
                <a:cs typeface="Symbol"/>
              </a:rPr>
              <a:t></a:t>
            </a:r>
            <a:r>
              <a:rPr sz="1400" dirty="0" err="1">
                <a:latin typeface="Calibri"/>
                <a:cs typeface="Calibri"/>
              </a:rPr>
              <a:t>pmt</a:t>
            </a:r>
            <a:r>
              <a:rPr lang="en-ID" sz="1400" dirty="0">
                <a:latin typeface="Calibri"/>
                <a:cs typeface="Calibri"/>
              </a:rPr>
              <a:t>BANYAK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3600" baseline="13888" dirty="0">
                <a:latin typeface="Symbol"/>
                <a:cs typeface="Symbol"/>
              </a:rPr>
              <a:t></a:t>
            </a:r>
            <a:r>
              <a:rPr sz="3600" spc="-97" baseline="13888" dirty="0">
                <a:latin typeface="Times New Roman"/>
                <a:cs typeface="Times New Roman"/>
              </a:rPr>
              <a:t> </a:t>
            </a:r>
            <a:r>
              <a:rPr sz="3600" spc="-15" baseline="13888" dirty="0">
                <a:latin typeface="Symbol"/>
                <a:cs typeface="Symbol"/>
              </a:rPr>
              <a:t></a:t>
            </a:r>
            <a:r>
              <a:rPr sz="1400" spc="-10" dirty="0" err="1">
                <a:latin typeface="Calibri"/>
                <a:cs typeface="Calibri"/>
              </a:rPr>
              <a:t>psd</a:t>
            </a:r>
            <a:r>
              <a:rPr lang="en-ID" sz="1400" spc="-10" dirty="0">
                <a:latin typeface="Calibri"/>
                <a:cs typeface="Calibri"/>
              </a:rPr>
              <a:t>LAMA</a:t>
            </a:r>
            <a:r>
              <a:rPr lang="en-ID" sz="3600" baseline="13888" dirty="0">
                <a:latin typeface="Symbol"/>
                <a:cs typeface="Symbol"/>
              </a:rPr>
              <a:t> </a:t>
            </a:r>
            <a:r>
              <a:rPr lang="en-ID" sz="3600" spc="-97" baseline="13888" dirty="0">
                <a:latin typeface="Times New Roman"/>
                <a:cs typeface="Times New Roman"/>
              </a:rPr>
              <a:t> </a:t>
            </a:r>
            <a:r>
              <a:rPr lang="en-ID" sz="3600" spc="-15" baseline="13888" dirty="0">
                <a:latin typeface="Symbol"/>
                <a:cs typeface="Symbol"/>
              </a:rPr>
              <a:t></a:t>
            </a:r>
            <a:r>
              <a:rPr lang="en-ID" sz="1400" spc="-10" dirty="0" err="1">
                <a:latin typeface="Calibri"/>
                <a:cs typeface="Calibri"/>
              </a:rPr>
              <a:t>psdSEDIKIT</a:t>
            </a:r>
            <a:endParaRPr sz="1400" dirty="0">
              <a:latin typeface="Calibri"/>
              <a:cs typeface="Calibri"/>
            </a:endParaRPr>
          </a:p>
          <a:p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min(</a:t>
            </a:r>
            <a:r>
              <a:rPr sz="2400" dirty="0">
                <a:latin typeface="Symbol"/>
                <a:cs typeface="Symbol"/>
              </a:rPr>
              <a:t></a:t>
            </a:r>
            <a:r>
              <a:rPr sz="2000" baseline="-21164" dirty="0" err="1">
                <a:latin typeface="Calibri"/>
                <a:cs typeface="Calibri"/>
              </a:rPr>
              <a:t>pmt</a:t>
            </a:r>
            <a:r>
              <a:rPr lang="en-ID" sz="2000" baseline="-21164" dirty="0">
                <a:latin typeface="Calibri"/>
                <a:cs typeface="Calibri"/>
              </a:rPr>
              <a:t>BANYAK</a:t>
            </a:r>
            <a:r>
              <a:rPr sz="2400" dirty="0">
                <a:latin typeface="Calibri"/>
                <a:cs typeface="Calibri"/>
              </a:rPr>
              <a:t>[</a:t>
            </a:r>
            <a:r>
              <a:rPr lang="en-US" sz="2400" dirty="0">
                <a:latin typeface="Calibri"/>
                <a:cs typeface="Calibri"/>
              </a:rPr>
              <a:t>6</a:t>
            </a:r>
            <a:r>
              <a:rPr sz="2400" dirty="0">
                <a:latin typeface="Calibri"/>
                <a:cs typeface="Calibri"/>
              </a:rPr>
              <a:t>]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lang="en-ID" sz="2400" dirty="0">
                <a:latin typeface="Symbol"/>
                <a:cs typeface="Symbol"/>
              </a:rPr>
              <a:t></a:t>
            </a:r>
            <a:r>
              <a:rPr lang="en-ID" sz="2400" spc="-45" dirty="0">
                <a:latin typeface="Times New Roman"/>
                <a:cs typeface="Times New Roman"/>
              </a:rPr>
              <a:t> </a:t>
            </a:r>
            <a:r>
              <a:rPr lang="en-ID" sz="2400" spc="-10" dirty="0">
                <a:latin typeface="Symbol"/>
                <a:cs typeface="Symbol"/>
              </a:rPr>
              <a:t></a:t>
            </a:r>
            <a:r>
              <a:rPr lang="en-ID" sz="2000" spc="-15" baseline="-21164" dirty="0" err="1">
                <a:latin typeface="Calibri"/>
                <a:cs typeface="Calibri"/>
              </a:rPr>
              <a:t>psdLAMA</a:t>
            </a:r>
            <a:r>
              <a:rPr lang="en-ID" sz="2400" spc="-10" dirty="0">
                <a:latin typeface="Calibri"/>
                <a:cs typeface="Calibri"/>
              </a:rPr>
              <a:t>[2]</a:t>
            </a:r>
            <a:r>
              <a:rPr lang="en-ID" sz="2800" dirty="0">
                <a:latin typeface="Symbol"/>
                <a:cs typeface="Symbol"/>
              </a:rPr>
              <a:t> </a:t>
            </a:r>
            <a:r>
              <a:rPr lang="en-ID" sz="2800" spc="-45" dirty="0">
                <a:latin typeface="Times New Roman"/>
                <a:cs typeface="Times New Roman"/>
              </a:rPr>
              <a:t> </a:t>
            </a:r>
            <a:r>
              <a:rPr lang="en-ID" sz="2800" spc="-10" dirty="0">
                <a:latin typeface="Symbol"/>
                <a:cs typeface="Symbol"/>
              </a:rPr>
              <a:t></a:t>
            </a:r>
            <a:r>
              <a:rPr lang="en-ID" sz="2400" spc="-15" baseline="-21164" dirty="0" err="1">
                <a:latin typeface="Calibri"/>
                <a:cs typeface="Calibri"/>
              </a:rPr>
              <a:t>psdSEDIKIT</a:t>
            </a:r>
            <a:r>
              <a:rPr lang="en-ID" sz="2800" spc="-10" dirty="0">
                <a:latin typeface="Calibri"/>
                <a:cs typeface="Calibri"/>
              </a:rPr>
              <a:t>[6]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>
              <a:spcBef>
                <a:spcPts val="1910"/>
              </a:spcBef>
            </a:pP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min(0</a:t>
            </a:r>
            <a:r>
              <a:rPr lang="en-US" sz="2400" dirty="0">
                <a:latin typeface="Calibri"/>
                <a:cs typeface="Calibri"/>
              </a:rPr>
              <a:t>.55</a:t>
            </a:r>
            <a:r>
              <a:rPr lang="en-ID" sz="2400" dirty="0">
                <a:latin typeface="Calibri"/>
                <a:cs typeface="Calibri"/>
              </a:rPr>
              <a:t> ;</a:t>
            </a:r>
            <a:r>
              <a:rPr lang="en-ID" sz="2400" spc="-15" dirty="0">
                <a:latin typeface="Calibri"/>
                <a:cs typeface="Calibri"/>
              </a:rPr>
              <a:t> </a:t>
            </a:r>
            <a:r>
              <a:rPr lang="en-ID" sz="2400" spc="-20" dirty="0">
                <a:latin typeface="Calibri"/>
                <a:cs typeface="Calibri"/>
              </a:rPr>
              <a:t>0.5</a:t>
            </a:r>
            <a:r>
              <a:rPr lang="en-ID" sz="2400" dirty="0">
                <a:latin typeface="Calibri"/>
                <a:cs typeface="Calibri"/>
              </a:rPr>
              <a:t> ;</a:t>
            </a:r>
            <a:r>
              <a:rPr lang="en-ID" sz="2400" spc="-15" dirty="0">
                <a:latin typeface="Calibri"/>
                <a:cs typeface="Calibri"/>
              </a:rPr>
              <a:t> </a:t>
            </a:r>
            <a:r>
              <a:rPr lang="en-ID" sz="2400" spc="-20" dirty="0">
                <a:latin typeface="Calibri"/>
                <a:cs typeface="Calibri"/>
              </a:rPr>
              <a:t>0.29</a:t>
            </a:r>
            <a:r>
              <a:rPr sz="2400" spc="-20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0</a:t>
            </a:r>
            <a:r>
              <a:rPr lang="en-US" sz="2400" spc="-20" dirty="0">
                <a:latin typeface="Calibri"/>
                <a:cs typeface="Calibri"/>
              </a:rPr>
              <a:t>.29</a:t>
            </a:r>
            <a:endParaRPr sz="2400" dirty="0">
              <a:latin typeface="Calibri"/>
              <a:cs typeface="Calibri"/>
            </a:endParaRPr>
          </a:p>
          <a:p>
            <a:pPr marR="377825">
              <a:spcBef>
                <a:spcPts val="55"/>
              </a:spcBef>
            </a:pPr>
            <a:r>
              <a:rPr sz="2400" dirty="0">
                <a:latin typeface="Calibri"/>
                <a:cs typeface="Calibri"/>
              </a:rPr>
              <a:t>Dari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 err="1">
                <a:latin typeface="Calibri"/>
                <a:cs typeface="Calibri"/>
              </a:rPr>
              <a:t>himpunan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Tingkat Stress </a:t>
            </a:r>
            <a:r>
              <a:rPr lang="en-US" sz="2400" b="1" spc="-10" dirty="0">
                <a:latin typeface="Calibri"/>
                <a:cs typeface="Calibri"/>
              </a:rPr>
              <a:t>TINGGI</a:t>
            </a:r>
            <a:r>
              <a:rPr sz="2400" spc="-10" dirty="0">
                <a:latin typeface="Calibri"/>
                <a:cs typeface="Calibri"/>
              </a:rPr>
              <a:t>,</a:t>
            </a:r>
            <a:br>
              <a:rPr lang="en-US" sz="2400" spc="-10" dirty="0">
                <a:latin typeface="Calibri"/>
                <a:cs typeface="Calibri"/>
              </a:rPr>
            </a:br>
            <a:r>
              <a:rPr lang="en-US" sz="2400" spc="-10" dirty="0">
                <a:latin typeface="Calibri"/>
                <a:cs typeface="Calibri"/>
              </a:rPr>
              <a:t>35 - (30*</a:t>
            </a:r>
            <a:r>
              <a:rPr sz="2400" b="1" dirty="0">
                <a:latin typeface="Calibri"/>
                <a:cs typeface="Calibri"/>
              </a:rPr>
              <a:t>0</a:t>
            </a:r>
            <a:r>
              <a:rPr lang="en-US" sz="2400" b="1" dirty="0">
                <a:latin typeface="Calibri"/>
                <a:cs typeface="Calibri"/>
              </a:rPr>
              <a:t>.29</a:t>
            </a:r>
            <a:r>
              <a:rPr lang="en-US" sz="2400" dirty="0">
                <a:latin typeface="Calibri"/>
                <a:cs typeface="Calibri"/>
              </a:rPr>
              <a:t>)</a:t>
            </a:r>
            <a:r>
              <a:rPr sz="2000" b="1" spc="150" baseline="-21164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lang="en-US" sz="2400" b="1" spc="-20" dirty="0">
                <a:latin typeface="Calibri"/>
                <a:cs typeface="Calibri"/>
              </a:rPr>
              <a:t>13.57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230ADA-CF4B-42E8-D14E-A6F2D119C908}"/>
              </a:ext>
            </a:extLst>
          </p:cNvPr>
          <p:cNvSpPr txBox="1"/>
          <p:nvPr/>
        </p:nvSpPr>
        <p:spPr>
          <a:xfrm>
            <a:off x="488059" y="5927694"/>
            <a:ext cx="2184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RIFQI MAULANA JATI </a:t>
            </a:r>
            <a:br>
              <a:rPr lang="en-US" dirty="0"/>
            </a:br>
            <a:r>
              <a:rPr lang="en-US" dirty="0"/>
              <a:t>221011402441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5142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4">
            <a:extLst>
              <a:ext uri="{FF2B5EF4-FFF2-40B4-BE49-F238E27FC236}">
                <a16:creationId xmlns:a16="http://schemas.microsoft.com/office/drawing/2014/main" id="{41BF33BC-AB49-8E8A-0944-10E4EFA5CCF9}"/>
              </a:ext>
            </a:extLst>
          </p:cNvPr>
          <p:cNvSpPr txBox="1"/>
          <p:nvPr/>
        </p:nvSpPr>
        <p:spPr>
          <a:xfrm>
            <a:off x="-266700" y="2840377"/>
            <a:ext cx="12865100" cy="117724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96240">
              <a:lnSpc>
                <a:spcPct val="100000"/>
              </a:lnSpc>
              <a:spcBef>
                <a:spcPts val="440"/>
              </a:spcBef>
            </a:pPr>
            <a:r>
              <a:rPr sz="2700" i="1" spc="375" baseline="-33950" dirty="0">
                <a:latin typeface="Times New Roman"/>
                <a:cs typeface="Times New Roman"/>
              </a:rPr>
              <a:t>z</a:t>
            </a:r>
            <a:r>
              <a:rPr sz="2700" i="1" spc="217" baseline="-33950" dirty="0">
                <a:latin typeface="Times New Roman"/>
                <a:cs typeface="Times New Roman"/>
              </a:rPr>
              <a:t> </a:t>
            </a:r>
            <a:r>
              <a:rPr sz="2700" spc="532" baseline="-33950" dirty="0">
                <a:latin typeface="Symbol"/>
                <a:cs typeface="Symbol"/>
              </a:rPr>
              <a:t></a:t>
            </a:r>
            <a:r>
              <a:rPr sz="2700" spc="240" baseline="-33950" dirty="0">
                <a:latin typeface="Times New Roman"/>
                <a:cs typeface="Times New Roman"/>
              </a:rPr>
              <a:t> </a:t>
            </a:r>
            <a:r>
              <a:rPr lang="en-ID" sz="900" spc="315" dirty="0">
                <a:latin typeface="Times New Roman"/>
                <a:cs typeface="Times New Roman"/>
              </a:rPr>
              <a:t>0.29 * 13.57 + 0.5 * 20.0 + 0.29 * 13.57 + 0.5 * 20.0 + 0.29 * 13.57 + 0.44 * 21.67 + 0.29 * 13.57 + 0.44 * 21.67</a:t>
            </a:r>
            <a:r>
              <a:rPr sz="2700" spc="532" baseline="-33950" dirty="0">
                <a:latin typeface="Symbol"/>
                <a:cs typeface="Symbol"/>
              </a:rPr>
              <a:t></a:t>
            </a:r>
            <a:r>
              <a:rPr sz="2700" spc="232" baseline="-33950" dirty="0">
                <a:latin typeface="Times New Roman"/>
                <a:cs typeface="Times New Roman"/>
              </a:rPr>
              <a:t> </a:t>
            </a:r>
            <a:r>
              <a:rPr lang="en-ID" sz="1800" spc="305" dirty="0">
                <a:latin typeface="Times New Roman"/>
                <a:cs typeface="Times New Roman"/>
              </a:rPr>
              <a:t>54.77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2700" spc="532" baseline="-33950" dirty="0">
                <a:latin typeface="Symbol"/>
                <a:cs typeface="Symbol"/>
              </a:rPr>
              <a:t></a:t>
            </a:r>
            <a:r>
              <a:rPr sz="2700" spc="89" baseline="-33950" dirty="0">
                <a:latin typeface="Times New Roman"/>
                <a:cs typeface="Times New Roman"/>
              </a:rPr>
              <a:t> </a:t>
            </a:r>
            <a:r>
              <a:rPr lang="en-US" sz="2700" spc="412" baseline="-33950" dirty="0">
                <a:latin typeface="Times New Roman"/>
                <a:cs typeface="Times New Roman"/>
              </a:rPr>
              <a:t>1</a:t>
            </a:r>
            <a:r>
              <a:rPr sz="2700" spc="412" baseline="-33950" dirty="0">
                <a:latin typeface="Times New Roman"/>
                <a:cs typeface="Times New Roman"/>
              </a:rPr>
              <a:t>8</a:t>
            </a:r>
            <a:r>
              <a:rPr lang="en-US" sz="2700" spc="412" baseline="-33950" dirty="0">
                <a:latin typeface="Times New Roman"/>
                <a:cs typeface="Times New Roman"/>
              </a:rPr>
              <a:t>.1</a:t>
            </a:r>
            <a:r>
              <a:rPr lang="en-ID" sz="2700" baseline="-33950" dirty="0">
                <a:latin typeface="Times New Roman"/>
                <a:cs typeface="Times New Roman"/>
              </a:rPr>
              <a:t>     	</a:t>
            </a:r>
            <a:br>
              <a:rPr lang="en-ID" sz="2700" baseline="-33950" dirty="0">
                <a:latin typeface="Times New Roman"/>
                <a:cs typeface="Times New Roman"/>
              </a:rPr>
            </a:br>
            <a:r>
              <a:rPr lang="en-ID" sz="2700" baseline="-33950" dirty="0">
                <a:latin typeface="Times New Roman"/>
                <a:cs typeface="Times New Roman"/>
              </a:rPr>
              <a:t> 			</a:t>
            </a:r>
            <a:r>
              <a:rPr lang="en-ID" sz="1800" spc="265" dirty="0">
                <a:latin typeface="Times New Roman"/>
                <a:cs typeface="Times New Roman"/>
              </a:rPr>
              <a:t>0.29 + 0.5 + 0.29 + 0.5 + 0.29 + 0.44 + 0.29 + 0.44</a:t>
            </a:r>
            <a:r>
              <a:rPr lang="en-ID" sz="1800" dirty="0">
                <a:latin typeface="Times New Roman"/>
                <a:cs typeface="Times New Roman"/>
              </a:rPr>
              <a:t>			</a:t>
            </a:r>
            <a:r>
              <a:rPr lang="en-ID" sz="1800" spc="229" dirty="0">
                <a:latin typeface="Times New Roman"/>
                <a:cs typeface="Times New Roman"/>
              </a:rPr>
              <a:t>3.03</a:t>
            </a:r>
            <a:endParaRPr lang="en-ID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lang="en-US" sz="1800" i="1" dirty="0">
                <a:latin typeface="Calibri"/>
                <a:cs typeface="Calibri"/>
              </a:rPr>
              <a:t>	</a:t>
            </a:r>
            <a:r>
              <a:rPr sz="1800" i="1" dirty="0">
                <a:latin typeface="Calibri"/>
                <a:cs typeface="Calibri"/>
              </a:rPr>
              <a:t>Jadi,</a:t>
            </a:r>
            <a:r>
              <a:rPr sz="1800" i="1" spc="-35" dirty="0">
                <a:latin typeface="Calibri"/>
                <a:cs typeface="Calibri"/>
              </a:rPr>
              <a:t> </a:t>
            </a:r>
            <a:r>
              <a:rPr sz="1800" i="1" dirty="0" err="1">
                <a:latin typeface="Calibri"/>
                <a:cs typeface="Calibri"/>
              </a:rPr>
              <a:t>jumlah</a:t>
            </a:r>
            <a:r>
              <a:rPr sz="1800" i="1" spc="-35" dirty="0">
                <a:latin typeface="Calibri"/>
                <a:cs typeface="Calibri"/>
              </a:rPr>
              <a:t> </a:t>
            </a:r>
            <a:r>
              <a:rPr lang="en-US" sz="1800" i="1" dirty="0">
                <a:latin typeface="Calibri"/>
                <a:cs typeface="Calibri"/>
              </a:rPr>
              <a:t>Tingkat stress/ </a:t>
            </a:r>
            <a:r>
              <a:rPr lang="en-US" sz="1800" i="1" dirty="0" err="1">
                <a:latin typeface="Calibri"/>
                <a:cs typeface="Calibri"/>
              </a:rPr>
              <a:t>kadar</a:t>
            </a:r>
            <a:r>
              <a:rPr lang="en-US" sz="1800" i="1" dirty="0">
                <a:latin typeface="Calibri"/>
                <a:cs typeface="Calibri"/>
              </a:rPr>
              <a:t> cortisol </a:t>
            </a:r>
            <a:r>
              <a:rPr lang="en-US" sz="1800" i="1" dirty="0" err="1">
                <a:latin typeface="Calibri"/>
                <a:cs typeface="Calibri"/>
              </a:rPr>
              <a:t>siswa</a:t>
            </a:r>
            <a:r>
              <a:rPr lang="en-US" sz="1800" i="1" dirty="0">
                <a:latin typeface="Calibri"/>
                <a:cs typeface="Calibri"/>
              </a:rPr>
              <a:t> </a:t>
            </a:r>
            <a:r>
              <a:rPr sz="1800" i="1" dirty="0" err="1">
                <a:latin typeface="Calibri"/>
                <a:cs typeface="Calibri"/>
              </a:rPr>
              <a:t>sebanyak</a:t>
            </a:r>
            <a:r>
              <a:rPr sz="1800" i="1" spc="-45" dirty="0">
                <a:latin typeface="Calibri"/>
                <a:cs typeface="Calibri"/>
              </a:rPr>
              <a:t> </a:t>
            </a:r>
            <a:r>
              <a:rPr lang="en-US" sz="1800" b="1" i="1" dirty="0">
                <a:latin typeface="Calibri"/>
                <a:cs typeface="Calibri"/>
              </a:rPr>
              <a:t>18.1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lang="en-US" sz="1800" b="1" i="1" spc="-10" dirty="0">
                <a:latin typeface="Calibri"/>
                <a:cs typeface="Calibri"/>
              </a:rPr>
              <a:t>mcg/dL</a:t>
            </a:r>
            <a:r>
              <a:rPr sz="1800" b="1" i="1" spc="-10" dirty="0"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2A758666-E3C5-B912-725B-D3862E9BEB8A}"/>
              </a:ext>
            </a:extLst>
          </p:cNvPr>
          <p:cNvSpPr txBox="1"/>
          <p:nvPr/>
        </p:nvSpPr>
        <p:spPr>
          <a:xfrm>
            <a:off x="3648730" y="2372634"/>
            <a:ext cx="5229997" cy="31611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07415" algn="l"/>
                <a:tab pos="2031364" algn="l"/>
                <a:tab pos="3147060" algn="l"/>
              </a:tabLst>
            </a:pPr>
            <a:r>
              <a:rPr sz="1950" spc="265" dirty="0">
                <a:latin typeface="Symbol"/>
                <a:cs typeface="Symbol"/>
              </a:rPr>
              <a:t></a:t>
            </a:r>
            <a:r>
              <a:rPr sz="1800" i="1" spc="265" dirty="0">
                <a:latin typeface="Times New Roman"/>
                <a:cs typeface="Times New Roman"/>
              </a:rPr>
              <a:t>pred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spc="345" dirty="0">
                <a:latin typeface="Symbol"/>
                <a:cs typeface="Symbol"/>
              </a:rPr>
              <a:t></a:t>
            </a:r>
            <a:r>
              <a:rPr sz="1800" spc="-190" dirty="0">
                <a:latin typeface="Times New Roman"/>
                <a:cs typeface="Times New Roman"/>
              </a:rPr>
              <a:t> </a:t>
            </a:r>
            <a:r>
              <a:rPr sz="1950" spc="265" dirty="0">
                <a:latin typeface="Symbol"/>
                <a:cs typeface="Symbol"/>
              </a:rPr>
              <a:t></a:t>
            </a:r>
            <a:r>
              <a:rPr sz="1800" i="1" spc="265" dirty="0">
                <a:latin typeface="Times New Roman"/>
                <a:cs typeface="Times New Roman"/>
              </a:rPr>
              <a:t>pred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spc="345" dirty="0">
                <a:latin typeface="Symbol"/>
                <a:cs typeface="Symbol"/>
              </a:rPr>
              <a:t></a:t>
            </a:r>
            <a:r>
              <a:rPr sz="1800" spc="-190" dirty="0">
                <a:latin typeface="Times New Roman"/>
                <a:cs typeface="Times New Roman"/>
              </a:rPr>
              <a:t> </a:t>
            </a:r>
            <a:r>
              <a:rPr sz="1950" spc="254" dirty="0">
                <a:latin typeface="Symbol"/>
                <a:cs typeface="Symbol"/>
              </a:rPr>
              <a:t></a:t>
            </a:r>
            <a:r>
              <a:rPr sz="1800" i="1" spc="254" dirty="0">
                <a:latin typeface="Times New Roman"/>
                <a:cs typeface="Times New Roman"/>
              </a:rPr>
              <a:t>pred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spc="345" dirty="0">
                <a:latin typeface="Symbol"/>
                <a:cs typeface="Symbol"/>
              </a:rPr>
              <a:t></a:t>
            </a:r>
            <a:r>
              <a:rPr lang="en-US" sz="1800" spc="345" dirty="0">
                <a:latin typeface="Symbol"/>
                <a:cs typeface="Symbol"/>
              </a:rPr>
              <a:t>...+</a:t>
            </a:r>
            <a:r>
              <a:rPr sz="1800" spc="-190" dirty="0">
                <a:latin typeface="Times New Roman"/>
                <a:cs typeface="Times New Roman"/>
              </a:rPr>
              <a:t> </a:t>
            </a:r>
            <a:r>
              <a:rPr sz="1950" spc="265" dirty="0">
                <a:latin typeface="Symbol"/>
                <a:cs typeface="Symbol"/>
              </a:rPr>
              <a:t></a:t>
            </a:r>
            <a:r>
              <a:rPr sz="1800" i="1" spc="265" dirty="0">
                <a:latin typeface="Times New Roman"/>
                <a:cs typeface="Times New Roman"/>
              </a:rPr>
              <a:t>pred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48DAE5E7-69E9-AB46-5395-78859E65EBAF}"/>
              </a:ext>
            </a:extLst>
          </p:cNvPr>
          <p:cNvSpPr txBox="1"/>
          <p:nvPr/>
        </p:nvSpPr>
        <p:spPr>
          <a:xfrm>
            <a:off x="4466112" y="2579557"/>
            <a:ext cx="4121149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5855" algn="l"/>
                <a:tab pos="2245360" algn="l"/>
                <a:tab pos="3365500" algn="l"/>
              </a:tabLst>
            </a:pPr>
            <a:r>
              <a:rPr sz="800" spc="90" dirty="0">
                <a:latin typeface="Times New Roman"/>
                <a:cs typeface="Times New Roman"/>
              </a:rPr>
              <a:t>1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spc="80" dirty="0">
                <a:latin typeface="Times New Roman"/>
                <a:cs typeface="Times New Roman"/>
              </a:rPr>
              <a:t>2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spc="90" dirty="0">
                <a:latin typeface="Times New Roman"/>
                <a:cs typeface="Times New Roman"/>
              </a:rPr>
              <a:t>3</a:t>
            </a:r>
            <a:r>
              <a:rPr lang="en-ID" sz="800" dirty="0">
                <a:latin typeface="Times New Roman"/>
                <a:cs typeface="Times New Roman"/>
              </a:rPr>
              <a:t>		   </a:t>
            </a:r>
            <a:r>
              <a:rPr lang="en-US" sz="800" spc="90" dirty="0">
                <a:latin typeface="Times New Roman"/>
                <a:cs typeface="Times New Roman"/>
              </a:rPr>
              <a:t>n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50CA56C7-EAF9-D60C-D183-ECAA39CEDDAB}"/>
              </a:ext>
            </a:extLst>
          </p:cNvPr>
          <p:cNvSpPr txBox="1"/>
          <p:nvPr/>
        </p:nvSpPr>
        <p:spPr>
          <a:xfrm>
            <a:off x="2291152" y="2054634"/>
            <a:ext cx="8199682" cy="31611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795145" algn="l"/>
                <a:tab pos="2900045" algn="l"/>
                <a:tab pos="3380740" algn="l"/>
                <a:tab pos="4477385" algn="l"/>
                <a:tab pos="4949825" algn="l"/>
                <a:tab pos="6054725" algn="l"/>
              </a:tabLst>
            </a:pPr>
            <a:r>
              <a:rPr sz="2700" i="1" spc="367" baseline="-33950" dirty="0">
                <a:latin typeface="Times New Roman"/>
                <a:cs typeface="Times New Roman"/>
              </a:rPr>
              <a:t>z</a:t>
            </a:r>
            <a:r>
              <a:rPr sz="2700" i="1" spc="225" baseline="-33950" dirty="0">
                <a:latin typeface="Times New Roman"/>
                <a:cs typeface="Times New Roman"/>
              </a:rPr>
              <a:t> </a:t>
            </a:r>
            <a:r>
              <a:rPr sz="2700" spc="517" baseline="-33950" dirty="0">
                <a:latin typeface="Symbol"/>
                <a:cs typeface="Symbol"/>
              </a:rPr>
              <a:t></a:t>
            </a:r>
            <a:r>
              <a:rPr sz="2700" spc="7" baseline="-33950" dirty="0">
                <a:latin typeface="Times New Roman"/>
                <a:cs typeface="Times New Roman"/>
              </a:rPr>
              <a:t> </a:t>
            </a:r>
            <a:r>
              <a:rPr sz="1950" u="sng" spc="27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</a:t>
            </a:r>
            <a:r>
              <a:rPr sz="1800" i="1" u="sng" spc="2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pred</a:t>
            </a:r>
            <a:r>
              <a:rPr sz="1800" i="1" u="sng" spc="4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3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*</a:t>
            </a:r>
            <a:r>
              <a:rPr sz="1800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sng" spc="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z</a:t>
            </a:r>
            <a:r>
              <a:rPr sz="18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u="sng" spc="34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1800" spc="-195" dirty="0">
                <a:latin typeface="Times New Roman"/>
                <a:cs typeface="Times New Roman"/>
              </a:rPr>
              <a:t> </a:t>
            </a:r>
            <a:r>
              <a:rPr sz="1950" u="sng" spc="254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</a:t>
            </a:r>
            <a:r>
              <a:rPr sz="1800" i="1" u="sng" spc="25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pred</a:t>
            </a:r>
            <a:r>
              <a:rPr sz="18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u="sng" spc="3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*</a:t>
            </a:r>
            <a:r>
              <a:rPr sz="1800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sng" spc="1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z</a:t>
            </a:r>
            <a:r>
              <a:rPr sz="18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u="sng" spc="34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1800" spc="-190" dirty="0">
                <a:latin typeface="Times New Roman"/>
                <a:cs typeface="Times New Roman"/>
              </a:rPr>
              <a:t> </a:t>
            </a:r>
            <a:r>
              <a:rPr sz="1950" u="sng" spc="26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</a:t>
            </a:r>
            <a:r>
              <a:rPr sz="1800" i="1" u="sng" spc="2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pred</a:t>
            </a:r>
            <a:r>
              <a:rPr sz="18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u="sng" spc="3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*</a:t>
            </a:r>
            <a:r>
              <a:rPr sz="1800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sng" spc="1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z</a:t>
            </a:r>
            <a:r>
              <a:rPr sz="18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lang="en-ID" sz="1800" u="sng" spc="34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 ... </a:t>
            </a:r>
            <a:r>
              <a:rPr sz="1800" spc="-190" dirty="0">
                <a:latin typeface="Times New Roman"/>
                <a:cs typeface="Times New Roman"/>
              </a:rPr>
              <a:t> </a:t>
            </a:r>
            <a:r>
              <a:rPr sz="1950" u="sng" spc="26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</a:t>
            </a:r>
            <a:r>
              <a:rPr sz="1800" i="1" u="sng" spc="2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pred</a:t>
            </a:r>
            <a:r>
              <a:rPr lang="en-US" sz="1800" i="1" u="sng" spc="2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3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*</a:t>
            </a:r>
            <a:r>
              <a:rPr sz="1800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i="1" u="sng" spc="1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z 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0CB9A0BA-5868-1E2D-F43B-E2731A05AE16}"/>
              </a:ext>
            </a:extLst>
          </p:cNvPr>
          <p:cNvSpPr txBox="1"/>
          <p:nvPr/>
        </p:nvSpPr>
        <p:spPr>
          <a:xfrm>
            <a:off x="1958339" y="1614690"/>
            <a:ext cx="5606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Menghitung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z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akhir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dengan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merata-</a:t>
            </a:r>
            <a:r>
              <a:rPr sz="1800" b="1" dirty="0">
                <a:latin typeface="Calibri"/>
                <a:cs typeface="Calibri"/>
              </a:rPr>
              <a:t>rata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semua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z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berbobot: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C19DA395-D1FE-8AA5-B9AD-71C14F3699E7}"/>
              </a:ext>
            </a:extLst>
          </p:cNvPr>
          <p:cNvSpPr txBox="1"/>
          <p:nvPr/>
        </p:nvSpPr>
        <p:spPr>
          <a:xfrm>
            <a:off x="3495917" y="2198046"/>
            <a:ext cx="6994917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8309" algn="l"/>
                <a:tab pos="1562100" algn="l"/>
                <a:tab pos="2023745" algn="l"/>
                <a:tab pos="3143885" algn="l"/>
                <a:tab pos="3596640" algn="l"/>
                <a:tab pos="4716780" algn="l"/>
                <a:tab pos="5179060" algn="l"/>
              </a:tabLst>
            </a:pPr>
            <a:r>
              <a:rPr sz="800" spc="90" dirty="0">
                <a:latin typeface="Times New Roman"/>
                <a:cs typeface="Times New Roman"/>
              </a:rPr>
              <a:t>1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spc="90" dirty="0">
                <a:latin typeface="Times New Roman"/>
                <a:cs typeface="Times New Roman"/>
              </a:rPr>
              <a:t>1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spc="90" dirty="0">
                <a:latin typeface="Times New Roman"/>
                <a:cs typeface="Times New Roman"/>
              </a:rPr>
              <a:t>2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spc="90" dirty="0">
                <a:latin typeface="Times New Roman"/>
                <a:cs typeface="Times New Roman"/>
              </a:rPr>
              <a:t>2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spc="90" dirty="0">
                <a:latin typeface="Times New Roman"/>
                <a:cs typeface="Times New Roman"/>
              </a:rPr>
              <a:t>3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spc="90" dirty="0">
                <a:latin typeface="Times New Roman"/>
                <a:cs typeface="Times New Roman"/>
              </a:rPr>
              <a:t>3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lang="en-US" sz="800" dirty="0">
                <a:latin typeface="Times New Roman"/>
                <a:cs typeface="Times New Roman"/>
              </a:rPr>
              <a:t>    	       </a:t>
            </a:r>
            <a:r>
              <a:rPr lang="en-US" sz="800" spc="90" dirty="0">
                <a:latin typeface="Times New Roman"/>
                <a:cs typeface="Times New Roman"/>
              </a:rPr>
              <a:t>n</a:t>
            </a:r>
            <a:r>
              <a:rPr lang="en-US" sz="800" dirty="0">
                <a:latin typeface="Times New Roman"/>
                <a:cs typeface="Times New Roman"/>
              </a:rPr>
              <a:t>	           </a:t>
            </a:r>
            <a:r>
              <a:rPr lang="en-US" sz="800" spc="90" dirty="0">
                <a:latin typeface="Times New Roman"/>
                <a:cs typeface="Times New Roman"/>
              </a:rPr>
              <a:t>n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F1A5207B-5961-7063-A2E9-EB0475E807A0}"/>
              </a:ext>
            </a:extLst>
          </p:cNvPr>
          <p:cNvSpPr/>
          <p:nvPr/>
        </p:nvSpPr>
        <p:spPr>
          <a:xfrm flipV="1">
            <a:off x="584200" y="3145006"/>
            <a:ext cx="9639299" cy="45719"/>
          </a:xfrm>
          <a:custGeom>
            <a:avLst/>
            <a:gdLst/>
            <a:ahLst/>
            <a:cxnLst/>
            <a:rect l="l" t="t" r="r" b="b"/>
            <a:pathLst>
              <a:path w="5795009">
                <a:moveTo>
                  <a:pt x="0" y="0"/>
                </a:moveTo>
                <a:lnTo>
                  <a:pt x="5794453" y="0"/>
                </a:lnTo>
              </a:path>
            </a:pathLst>
          </a:custGeom>
          <a:ln w="6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695A6770-B325-D8F8-9DF8-05ABC7ED3D16}"/>
              </a:ext>
            </a:extLst>
          </p:cNvPr>
          <p:cNvSpPr/>
          <p:nvPr/>
        </p:nvSpPr>
        <p:spPr>
          <a:xfrm>
            <a:off x="10491628" y="3190726"/>
            <a:ext cx="624840" cy="0"/>
          </a:xfrm>
          <a:custGeom>
            <a:avLst/>
            <a:gdLst/>
            <a:ahLst/>
            <a:cxnLst/>
            <a:rect l="l" t="t" r="r" b="b"/>
            <a:pathLst>
              <a:path w="624840">
                <a:moveTo>
                  <a:pt x="0" y="0"/>
                </a:moveTo>
                <a:lnTo>
                  <a:pt x="624783" y="0"/>
                </a:lnTo>
              </a:path>
            </a:pathLst>
          </a:custGeom>
          <a:ln w="63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C1F29B-DB3F-B564-0DCC-18A3FDB080AE}"/>
              </a:ext>
            </a:extLst>
          </p:cNvPr>
          <p:cNvSpPr txBox="1"/>
          <p:nvPr/>
        </p:nvSpPr>
        <p:spPr>
          <a:xfrm>
            <a:off x="488059" y="5927694"/>
            <a:ext cx="2184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RIFQI MAULANA JATI </a:t>
            </a:r>
            <a:br>
              <a:rPr lang="en-US" dirty="0"/>
            </a:br>
            <a:r>
              <a:rPr lang="en-US" dirty="0"/>
              <a:t>221011402441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59971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3706</TotalTime>
  <Words>405</Words>
  <Application>Microsoft Office PowerPoint</Application>
  <PresentationFormat>Widescreen</PresentationFormat>
  <Paragraphs>51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Rifqi Maulana Jati</dc:creator>
  <cp:lastModifiedBy>Rifqi Maulana Jati</cp:lastModifiedBy>
  <cp:revision>7</cp:revision>
  <dcterms:created xsi:type="dcterms:W3CDTF">2024-12-26T10:12:21Z</dcterms:created>
  <dcterms:modified xsi:type="dcterms:W3CDTF">2024-12-29T22:30:32Z</dcterms:modified>
</cp:coreProperties>
</file>