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b3309b511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b3309b51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b64d8cece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b64d8cec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b64d8cec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b64d8ce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me4T5QHkhvyDRu-nrMR0awDXzoXvMdG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241650" y="1535250"/>
            <a:ext cx="8660700" cy="378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 :</a:t>
            </a:r>
            <a: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 Open Innovation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 Number:PS16</a:t>
            </a:r>
            <a:b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Name :	Warlocks</a:t>
            </a:r>
            <a:b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Leader Name :	Tamizhiniyan S 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College Name:	SRM Institute of Science     and Technology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On the onset of the pandemic, a number of fields that prioritized, nay mandated, physical interaction with customers such as the construction and real-estate industry, are crumbling do to the lack thereof. 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It has become a necessity for such work cultures to embrace the world of the virtual and implement strategies that not only tackle the "customer's physical presence is a must" mindset of such industries, but further buttress the previously elucidated advantages of working "virtually".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457200" y="1417650"/>
            <a:ext cx="82296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To combat such a situation, we have devised an </a:t>
            </a: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infrastructure</a:t>
            </a: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 platform that has the capacity to support a number of occupations that rely on a more 'hands-on' work ethic.</a:t>
            </a:r>
            <a:endParaRPr sz="2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Using cutting edge Augmented Reality technology powered by AR Cloud Service Echo AR, which allows for the placement and view of real-estate in real-time, t</a:t>
            </a: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he application allows for the collaboration of all fields within the ‘infrastructure’ realm to provide a succinct view of multiple renditions of the house, including the finished, unfinished and an under construction view.</a:t>
            </a:r>
            <a:endParaRPr sz="2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 Stack:</a:t>
            </a:r>
            <a:endParaRPr b="1" sz="21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rabicPeriod"/>
            </a:pPr>
            <a:r>
              <a:rPr lang="en-US" sz="2100">
                <a:latin typeface="Helvetica Neue"/>
                <a:ea typeface="Helvetica Neue"/>
                <a:cs typeface="Helvetica Neue"/>
                <a:sym typeface="Helvetica Neue"/>
              </a:rPr>
              <a:t>Echo AR</a:t>
            </a:r>
            <a:r>
              <a:rPr lang="en-US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1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rabicPeriod"/>
            </a:pPr>
            <a:r>
              <a:rPr lang="en-US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Unity Engine</a:t>
            </a:r>
            <a:endParaRPr sz="21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rabicPeriod"/>
            </a:pPr>
            <a:r>
              <a:rPr lang="en-US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Blender</a:t>
            </a:r>
            <a:endParaRPr sz="21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AutoNum type="arabicPeriod"/>
            </a:pPr>
            <a:r>
              <a:rPr lang="en-US" sz="2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Android (v7 and above) Device with ARCore support</a:t>
            </a:r>
            <a:endParaRPr sz="21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19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Idea / Approach details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Application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57200" y="13614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A real-time Augmented Reality application which renders multiple infrastructural models in worldspace through Android Devices with an ARCore enabled Camera.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AR modules include 1:1 scale interactable and explorable models. These modules can be selected manually by the user through the UI menu.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•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The modules consist of: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–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Furnished 1:1 scale model of a House with a UI overlay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–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Empty 1:1 scale model of a House with a UI overlay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–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1:1 scale model of a House with structural details such as layout and sizes.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•"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Additional echoARbuddy app includes Construction Phases expressed through 3D models created in Blender and rendered through the echoAR console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Day 2 additions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Char char="•"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Implementation of additional AR Modules/Scenes through Unity Engine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•"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Addition of a barebones User Interface and </a:t>
            </a: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Prototyping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•"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3D Model Creation in Blender( Various Stages )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•"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Addition of Models to the echoAR platform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•"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UI Creation using Affinity Designer (illustration tool)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•"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Final UI implementation</a:t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Day 3 additions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We started out with an aim to create an immersive AR experience. Our initial project idea was an AR Portal which would present the user with a real-time render of the interior of the models.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Problems faced: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–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We realized this solution doesn’t accurately represent a real-estate demonstration.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–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We faced problems with multiple mask renders.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Started coding the solution and modelling the preview models on C4D only to face export issues, therefore changing our tool to Blender.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We acquired new skills such as: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–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Animating UI in Unity and quick scene transitions for better UX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–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Advanced modelling and texture baking in Blender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–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EchoAR SDK and </a:t>
            </a: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seamless</a:t>
            </a: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 implementation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–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Model runtime implementation in Unity using Echo AR SDK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–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ARCore Cloud Anchors (GPS Trackers)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350950" y="467925"/>
            <a:ext cx="8364000" cy="5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Upon consulting with Mentor who suggested we increase the scope of our solution we added new and improved functionalities such as: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Easy addition of Custom models using EchoAR console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Addition of EchoAR APIs in the client side application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Construction phase previews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Finally we reviewed our code, prototyped our application and committed the changes to our github repository.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400"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 b="1" sz="7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5" name="Google Shape;125;p20" title="mobizen_20200926_08345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375" y="76200"/>
            <a:ext cx="3094888" cy="670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