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8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4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8E92FF7-8B0E-4827-8AD3-1638A7144D9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1A44C37-D45F-41D5-A8A6-656B3C22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44" y="1637732"/>
            <a:ext cx="8825658" cy="1515566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/>
              <a:t> </a:t>
            </a:r>
            <a:r>
              <a:rPr lang="en-US" sz="8800" b="1" dirty="0" smtClean="0"/>
              <a:t>HTML FORM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/>
              <a:t>Form TAGS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form tags are used to create login, registration, signup forms etc..</a:t>
            </a:r>
          </a:p>
          <a:p>
            <a:r>
              <a:rPr lang="en-US" dirty="0" smtClean="0"/>
              <a:t>By using block level tag </a:t>
            </a:r>
            <a:r>
              <a:rPr lang="en-US" b="1" dirty="0" smtClean="0"/>
              <a:t>&lt;form&gt; &lt;/form&gt; </a:t>
            </a:r>
            <a:r>
              <a:rPr lang="en-US" dirty="0" smtClean="0"/>
              <a:t>we can create from.</a:t>
            </a:r>
          </a:p>
          <a:p>
            <a:r>
              <a:rPr lang="en-US" dirty="0"/>
              <a:t>B</a:t>
            </a:r>
            <a:r>
              <a:rPr lang="en-US" dirty="0" smtClean="0"/>
              <a:t>y using </a:t>
            </a:r>
            <a:r>
              <a:rPr lang="en-US" b="1" dirty="0" smtClean="0"/>
              <a:t>&lt;input&gt; </a:t>
            </a:r>
            <a:r>
              <a:rPr lang="en-US" dirty="0" smtClean="0"/>
              <a:t>tag we can give different types of inputs.</a:t>
            </a:r>
          </a:p>
          <a:p>
            <a:r>
              <a:rPr lang="en-US" dirty="0" smtClean="0"/>
              <a:t>Input tag is also known as unpaired tag.</a:t>
            </a:r>
          </a:p>
          <a:p>
            <a:r>
              <a:rPr lang="en-US" dirty="0" smtClean="0"/>
              <a:t>By using input we can insert  Text, Number, E-mail, Password, Button etc..</a:t>
            </a:r>
          </a:p>
          <a:p>
            <a:r>
              <a:rPr lang="en-US" dirty="0" smtClean="0"/>
              <a:t>By using </a:t>
            </a:r>
            <a:r>
              <a:rPr lang="en-US" b="1" dirty="0" smtClean="0"/>
              <a:t>&lt;label&gt; &lt;/label&gt; </a:t>
            </a:r>
            <a:r>
              <a:rPr lang="en-US" dirty="0" smtClean="0"/>
              <a:t>tag we can provide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905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34018"/>
            <a:ext cx="8825659" cy="3754271"/>
          </a:xfrm>
        </p:spPr>
        <p:txBody>
          <a:bodyPr/>
          <a:lstStyle/>
          <a:p>
            <a:r>
              <a:rPr lang="en-US" b="1" dirty="0" smtClean="0"/>
              <a:t>Placeholder</a:t>
            </a:r>
            <a:r>
              <a:rPr lang="en-US" dirty="0" smtClean="0"/>
              <a:t>           It  is an attribute which is used to display the watermark 					 text in the input box.</a:t>
            </a:r>
          </a:p>
          <a:p>
            <a:r>
              <a:rPr lang="en-US" dirty="0" smtClean="0"/>
              <a:t>Basic data validations in html forms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b="1" dirty="0" smtClean="0"/>
              <a:t>Required</a:t>
            </a:r>
            <a:r>
              <a:rPr lang="en-US" dirty="0" smtClean="0"/>
              <a:t>              It is used to create mandatory fields in the form.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b="1" dirty="0" smtClean="0"/>
              <a:t>Pattern</a:t>
            </a:r>
            <a:r>
              <a:rPr lang="en-US" dirty="0" smtClean="0"/>
              <a:t>                 It is used to check user entered data whether it is in specific format 				or not.</a:t>
            </a:r>
          </a:p>
          <a:p>
            <a:pPr marL="914400" lvl="2" indent="0">
              <a:buNone/>
            </a:pPr>
            <a:r>
              <a:rPr lang="en-US" dirty="0" smtClean="0"/>
              <a:t>       Ex : [a-z] here only small  a-z alphabets can be entered.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Button                    </a:t>
            </a:r>
            <a:r>
              <a:rPr lang="en-US" dirty="0" smtClean="0"/>
              <a:t>It is used to trigger an event. </a:t>
            </a:r>
            <a:r>
              <a:rPr lang="en-US" dirty="0"/>
              <a:t>S</a:t>
            </a:r>
            <a:r>
              <a:rPr lang="en-US" dirty="0" smtClean="0"/>
              <a:t>ome of the buttons we 				</a:t>
            </a:r>
            <a:r>
              <a:rPr lang="en-US" dirty="0"/>
              <a:t> </a:t>
            </a:r>
            <a:r>
              <a:rPr lang="en-US" dirty="0" smtClean="0"/>
              <a:t>       used in form are submit, reset, Apply Etc.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84394" y="2747432"/>
            <a:ext cx="382137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66530" y="3806714"/>
            <a:ext cx="286603" cy="8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466530" y="4160544"/>
            <a:ext cx="286603" cy="8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084394" y="5423848"/>
            <a:ext cx="382137" cy="10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6603"/>
            <a:ext cx="8825658" cy="3576378"/>
          </a:xfrm>
        </p:spPr>
        <p:txBody>
          <a:bodyPr/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         THANK YOU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9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67</TotalTime>
  <Words>109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Gabriola</vt:lpstr>
      <vt:lpstr>Wingdings 3</vt:lpstr>
      <vt:lpstr>Ion Boardroom</vt:lpstr>
      <vt:lpstr>       HTML FORM</vt:lpstr>
      <vt:lpstr>Form TAGS</vt:lpstr>
      <vt:lpstr>PowerPoint Presentation</vt:lpstr>
      <vt:lpstr>PowerPoint Presentation</vt:lpstr>
      <vt:lpstr>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ADMIN</cp:lastModifiedBy>
  <cp:revision>13</cp:revision>
  <dcterms:created xsi:type="dcterms:W3CDTF">2023-04-05T05:57:39Z</dcterms:created>
  <dcterms:modified xsi:type="dcterms:W3CDTF">2023-04-05T07:04:53Z</dcterms:modified>
</cp:coreProperties>
</file>