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handoutMasterIdLst>
    <p:handoutMasterId r:id="rId7"/>
  </p:handoutMasterIdLst>
  <p:sldIdLst>
    <p:sldId id="257" r:id="rId5"/>
  </p:sldIdLst>
  <p:sldSz cx="43891200" cy="32918400"/>
  <p:notesSz cx="12039600" cy="6858000"/>
  <p:defaultTextStyle>
    <a:defPPr>
      <a:defRPr lang="en-US"/>
    </a:defPPr>
    <a:lvl1pPr algn="l" rtl="0" fontAlgn="base">
      <a:spcBef>
        <a:spcPct val="0"/>
      </a:spcBef>
      <a:spcAft>
        <a:spcPct val="0"/>
      </a:spcAft>
      <a:defRPr sz="2800" kern="1200">
        <a:solidFill>
          <a:schemeClr val="tx1"/>
        </a:solidFill>
        <a:latin typeface="Times New Roman" pitchFamily="18" charset="0"/>
        <a:ea typeface="+mn-ea"/>
        <a:cs typeface="Arial" charset="0"/>
      </a:defRPr>
    </a:lvl1pPr>
    <a:lvl2pPr marL="812764" algn="l" rtl="0" fontAlgn="base">
      <a:spcBef>
        <a:spcPct val="0"/>
      </a:spcBef>
      <a:spcAft>
        <a:spcPct val="0"/>
      </a:spcAft>
      <a:defRPr sz="2800" kern="1200">
        <a:solidFill>
          <a:schemeClr val="tx1"/>
        </a:solidFill>
        <a:latin typeface="Times New Roman" pitchFamily="18" charset="0"/>
        <a:ea typeface="+mn-ea"/>
        <a:cs typeface="Arial" charset="0"/>
      </a:defRPr>
    </a:lvl2pPr>
    <a:lvl3pPr marL="1625529" algn="l" rtl="0" fontAlgn="base">
      <a:spcBef>
        <a:spcPct val="0"/>
      </a:spcBef>
      <a:spcAft>
        <a:spcPct val="0"/>
      </a:spcAft>
      <a:defRPr sz="2800" kern="1200">
        <a:solidFill>
          <a:schemeClr val="tx1"/>
        </a:solidFill>
        <a:latin typeface="Times New Roman" pitchFamily="18" charset="0"/>
        <a:ea typeface="+mn-ea"/>
        <a:cs typeface="Arial" charset="0"/>
      </a:defRPr>
    </a:lvl3pPr>
    <a:lvl4pPr marL="2438293" algn="l" rtl="0" fontAlgn="base">
      <a:spcBef>
        <a:spcPct val="0"/>
      </a:spcBef>
      <a:spcAft>
        <a:spcPct val="0"/>
      </a:spcAft>
      <a:defRPr sz="2800" kern="1200">
        <a:solidFill>
          <a:schemeClr val="tx1"/>
        </a:solidFill>
        <a:latin typeface="Times New Roman" pitchFamily="18" charset="0"/>
        <a:ea typeface="+mn-ea"/>
        <a:cs typeface="Arial" charset="0"/>
      </a:defRPr>
    </a:lvl4pPr>
    <a:lvl5pPr marL="3251058" algn="l" rtl="0" fontAlgn="base">
      <a:spcBef>
        <a:spcPct val="0"/>
      </a:spcBef>
      <a:spcAft>
        <a:spcPct val="0"/>
      </a:spcAft>
      <a:defRPr sz="2800" kern="1200">
        <a:solidFill>
          <a:schemeClr val="tx1"/>
        </a:solidFill>
        <a:latin typeface="Times New Roman" pitchFamily="18" charset="0"/>
        <a:ea typeface="+mn-ea"/>
        <a:cs typeface="Arial" charset="0"/>
      </a:defRPr>
    </a:lvl5pPr>
    <a:lvl6pPr marL="4063822" algn="l" defTabSz="1625529" rtl="0" eaLnBrk="1" latinLnBrk="0" hangingPunct="1">
      <a:defRPr sz="2800" kern="1200">
        <a:solidFill>
          <a:schemeClr val="tx1"/>
        </a:solidFill>
        <a:latin typeface="Times New Roman" pitchFamily="18" charset="0"/>
        <a:ea typeface="+mn-ea"/>
        <a:cs typeface="Arial" charset="0"/>
      </a:defRPr>
    </a:lvl6pPr>
    <a:lvl7pPr marL="4876587" algn="l" defTabSz="1625529" rtl="0" eaLnBrk="1" latinLnBrk="0" hangingPunct="1">
      <a:defRPr sz="2800" kern="1200">
        <a:solidFill>
          <a:schemeClr val="tx1"/>
        </a:solidFill>
        <a:latin typeface="Times New Roman" pitchFamily="18" charset="0"/>
        <a:ea typeface="+mn-ea"/>
        <a:cs typeface="Arial" charset="0"/>
      </a:defRPr>
    </a:lvl7pPr>
    <a:lvl8pPr marL="5689351" algn="l" defTabSz="1625529" rtl="0" eaLnBrk="1" latinLnBrk="0" hangingPunct="1">
      <a:defRPr sz="2800" kern="1200">
        <a:solidFill>
          <a:schemeClr val="tx1"/>
        </a:solidFill>
        <a:latin typeface="Times New Roman" pitchFamily="18" charset="0"/>
        <a:ea typeface="+mn-ea"/>
        <a:cs typeface="Arial" charset="0"/>
      </a:defRPr>
    </a:lvl8pPr>
    <a:lvl9pPr marL="6502116" algn="l" defTabSz="1625529" rtl="0" eaLnBrk="1" latinLnBrk="0" hangingPunct="1">
      <a:defRPr sz="28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10371">
          <p15:clr>
            <a:srgbClr val="A4A3A4"/>
          </p15:clr>
        </p15:guide>
        <p15:guide id="2" pos="13831">
          <p15:clr>
            <a:srgbClr val="A4A3A4"/>
          </p15:clr>
        </p15:guide>
      </p15:sldGuideLst>
    </p:ext>
    <p:ext uri="{2D200454-40CA-4A62-9FC3-DE9A4176ACB9}">
      <p15:notesGuideLst xmlns:p15="http://schemas.microsoft.com/office/powerpoint/2012/main">
        <p15:guide id="1" orient="horz" pos="2160">
          <p15:clr>
            <a:srgbClr val="A4A3A4"/>
          </p15:clr>
        </p15:guide>
        <p15:guide id="2" pos="379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C8102E"/>
    <a:srgbClr val="0000CC"/>
    <a:srgbClr val="CC0000"/>
    <a:srgbClr val="999999"/>
    <a:srgbClr val="FFCCCC"/>
    <a:srgbClr val="770999"/>
    <a:srgbClr val="6C006C"/>
    <a:srgbClr val="640064"/>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699673-6F58-45DB-A339-2B0C47BE844A}" v="1" dt="2023-06-20T16:21:10.8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44" autoAdjust="0"/>
    <p:restoredTop sz="88356" autoAdjust="0"/>
  </p:normalViewPr>
  <p:slideViewPr>
    <p:cSldViewPr snapToGrid="0">
      <p:cViewPr>
        <p:scale>
          <a:sx n="48" d="100"/>
          <a:sy n="48" d="100"/>
        </p:scale>
        <p:origin x="184" y="176"/>
      </p:cViewPr>
      <p:guideLst>
        <p:guide orient="horz" pos="10371"/>
        <p:guide pos="1383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6" d="100"/>
          <a:sy n="96" d="100"/>
        </p:scale>
        <p:origin x="-126" y="-348"/>
      </p:cViewPr>
      <p:guideLst>
        <p:guide orient="horz" pos="2160"/>
        <p:guide pos="3792"/>
      </p:guideLst>
    </p:cSldViewPr>
  </p:notesViewPr>
  <p:gridSpacing cx="457200" cy="457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5214938" cy="342900"/>
          </a:xfrm>
          <a:prstGeom prst="rect">
            <a:avLst/>
          </a:prstGeom>
          <a:noFill/>
          <a:ln w="9525">
            <a:noFill/>
            <a:miter lim="800000"/>
            <a:headEnd/>
            <a:tailEnd/>
          </a:ln>
          <a:effectLst/>
        </p:spPr>
        <p:txBody>
          <a:bodyPr vert="horz" wrap="square" lIns="92971" tIns="46486" rIns="92971" bIns="46486" numCol="1" anchor="t" anchorCtr="0" compatLnSpc="1">
            <a:prstTxWarp prst="textNoShape">
              <a:avLst/>
            </a:prstTxWarp>
          </a:bodyPr>
          <a:lstStyle>
            <a:lvl1pPr defTabSz="930275" eaLnBrk="0" hangingPunct="0">
              <a:defRPr sz="1200">
                <a:cs typeface="+mn-cs"/>
              </a:defRPr>
            </a:lvl1pPr>
          </a:lstStyle>
          <a:p>
            <a:pPr>
              <a:defRPr/>
            </a:pPr>
            <a:endParaRPr lang="en-US"/>
          </a:p>
        </p:txBody>
      </p:sp>
      <p:sp>
        <p:nvSpPr>
          <p:cNvPr id="4099" name="Rectangle 1027"/>
          <p:cNvSpPr>
            <a:spLocks noGrp="1" noChangeArrowheads="1"/>
          </p:cNvSpPr>
          <p:nvPr>
            <p:ph type="dt" sz="quarter" idx="1"/>
          </p:nvPr>
        </p:nvSpPr>
        <p:spPr bwMode="auto">
          <a:xfrm>
            <a:off x="6824663" y="0"/>
            <a:ext cx="5214937" cy="342900"/>
          </a:xfrm>
          <a:prstGeom prst="rect">
            <a:avLst/>
          </a:prstGeom>
          <a:noFill/>
          <a:ln w="9525">
            <a:noFill/>
            <a:miter lim="800000"/>
            <a:headEnd/>
            <a:tailEnd/>
          </a:ln>
          <a:effectLst/>
        </p:spPr>
        <p:txBody>
          <a:bodyPr vert="horz" wrap="square" lIns="92971" tIns="46486" rIns="92971" bIns="46486" numCol="1" anchor="t" anchorCtr="0" compatLnSpc="1">
            <a:prstTxWarp prst="textNoShape">
              <a:avLst/>
            </a:prstTxWarp>
          </a:bodyPr>
          <a:lstStyle>
            <a:lvl1pPr algn="r" defTabSz="930275" eaLnBrk="0" hangingPunct="0">
              <a:defRPr sz="1200">
                <a:cs typeface="+mn-cs"/>
              </a:defRPr>
            </a:lvl1pPr>
          </a:lstStyle>
          <a:p>
            <a:pPr>
              <a:defRPr/>
            </a:pPr>
            <a:endParaRPr lang="en-US"/>
          </a:p>
        </p:txBody>
      </p:sp>
      <p:sp>
        <p:nvSpPr>
          <p:cNvPr id="4100" name="Rectangle 1028"/>
          <p:cNvSpPr>
            <a:spLocks noGrp="1" noChangeArrowheads="1"/>
          </p:cNvSpPr>
          <p:nvPr>
            <p:ph type="ftr" sz="quarter" idx="2"/>
          </p:nvPr>
        </p:nvSpPr>
        <p:spPr bwMode="auto">
          <a:xfrm>
            <a:off x="0" y="6515100"/>
            <a:ext cx="5214938" cy="342900"/>
          </a:xfrm>
          <a:prstGeom prst="rect">
            <a:avLst/>
          </a:prstGeom>
          <a:noFill/>
          <a:ln w="9525">
            <a:noFill/>
            <a:miter lim="800000"/>
            <a:headEnd/>
            <a:tailEnd/>
          </a:ln>
          <a:effectLst/>
        </p:spPr>
        <p:txBody>
          <a:bodyPr vert="horz" wrap="square" lIns="92971" tIns="46486" rIns="92971" bIns="46486" numCol="1" anchor="b" anchorCtr="0" compatLnSpc="1">
            <a:prstTxWarp prst="textNoShape">
              <a:avLst/>
            </a:prstTxWarp>
          </a:bodyPr>
          <a:lstStyle>
            <a:lvl1pPr defTabSz="930275" eaLnBrk="0" hangingPunct="0">
              <a:defRPr sz="1200">
                <a:cs typeface="+mn-cs"/>
              </a:defRPr>
            </a:lvl1pPr>
          </a:lstStyle>
          <a:p>
            <a:pPr>
              <a:defRPr/>
            </a:pPr>
            <a:endParaRPr lang="en-US"/>
          </a:p>
        </p:txBody>
      </p:sp>
      <p:sp>
        <p:nvSpPr>
          <p:cNvPr id="4101" name="Rectangle 1029"/>
          <p:cNvSpPr>
            <a:spLocks noGrp="1" noChangeArrowheads="1"/>
          </p:cNvSpPr>
          <p:nvPr>
            <p:ph type="sldNum" sz="quarter" idx="3"/>
          </p:nvPr>
        </p:nvSpPr>
        <p:spPr bwMode="auto">
          <a:xfrm>
            <a:off x="6824663" y="6515100"/>
            <a:ext cx="5214937" cy="342900"/>
          </a:xfrm>
          <a:prstGeom prst="rect">
            <a:avLst/>
          </a:prstGeom>
          <a:noFill/>
          <a:ln w="9525">
            <a:noFill/>
            <a:miter lim="800000"/>
            <a:headEnd/>
            <a:tailEnd/>
          </a:ln>
          <a:effectLst/>
        </p:spPr>
        <p:txBody>
          <a:bodyPr vert="horz" wrap="square" lIns="92971" tIns="46486" rIns="92971" bIns="46486" numCol="1" anchor="b" anchorCtr="0" compatLnSpc="1">
            <a:prstTxWarp prst="textNoShape">
              <a:avLst/>
            </a:prstTxWarp>
          </a:bodyPr>
          <a:lstStyle>
            <a:lvl1pPr algn="r" defTabSz="930275" eaLnBrk="0" hangingPunct="0">
              <a:defRPr sz="1200">
                <a:cs typeface="+mn-cs"/>
              </a:defRPr>
            </a:lvl1pPr>
          </a:lstStyle>
          <a:p>
            <a:pPr>
              <a:defRPr/>
            </a:pPr>
            <a:fld id="{4D1FC439-5E53-4AA0-A5B4-6F4AEDC5D29E}" type="slidenum">
              <a:rPr lang="en-US"/>
              <a:pPr>
                <a:defRPr/>
              </a:pPr>
              <a:t>‹#›</a:t>
            </a:fld>
            <a:endParaRPr lang="en-US"/>
          </a:p>
        </p:txBody>
      </p:sp>
    </p:spTree>
    <p:extLst>
      <p:ext uri="{BB962C8B-B14F-4D97-AF65-F5344CB8AC3E}">
        <p14:creationId xmlns:p14="http://schemas.microsoft.com/office/powerpoint/2010/main" val="27693583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1026"/>
          <p:cNvSpPr>
            <a:spLocks noGrp="1" noChangeArrowheads="1"/>
          </p:cNvSpPr>
          <p:nvPr>
            <p:ph type="hdr" sz="quarter"/>
          </p:nvPr>
        </p:nvSpPr>
        <p:spPr bwMode="auto">
          <a:xfrm>
            <a:off x="0" y="0"/>
            <a:ext cx="5216525"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cs typeface="+mn-cs"/>
              </a:defRPr>
            </a:lvl1pPr>
          </a:lstStyle>
          <a:p>
            <a:pPr>
              <a:defRPr/>
            </a:pPr>
            <a:endParaRPr lang="en-US"/>
          </a:p>
        </p:txBody>
      </p:sp>
      <p:sp>
        <p:nvSpPr>
          <p:cNvPr id="39939" name="Rectangle 1027"/>
          <p:cNvSpPr>
            <a:spLocks noGrp="1" noChangeArrowheads="1"/>
          </p:cNvSpPr>
          <p:nvPr>
            <p:ph type="dt" idx="1"/>
          </p:nvPr>
        </p:nvSpPr>
        <p:spPr bwMode="auto">
          <a:xfrm>
            <a:off x="6819900" y="0"/>
            <a:ext cx="5216525"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cs typeface="+mn-cs"/>
              </a:defRPr>
            </a:lvl1pPr>
          </a:lstStyle>
          <a:p>
            <a:pPr>
              <a:defRPr/>
            </a:pPr>
            <a:endParaRPr lang="en-US"/>
          </a:p>
        </p:txBody>
      </p:sp>
      <p:sp>
        <p:nvSpPr>
          <p:cNvPr id="4100" name="Rectangle 1028"/>
          <p:cNvSpPr>
            <a:spLocks noGrp="1" noRot="1" noChangeAspect="1" noChangeArrowheads="1" noTextEdit="1"/>
          </p:cNvSpPr>
          <p:nvPr>
            <p:ph type="sldImg" idx="2"/>
          </p:nvPr>
        </p:nvSpPr>
        <p:spPr bwMode="auto">
          <a:xfrm>
            <a:off x="43053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1029"/>
          <p:cNvSpPr>
            <a:spLocks noGrp="1" noChangeArrowheads="1"/>
          </p:cNvSpPr>
          <p:nvPr>
            <p:ph type="body" sz="quarter" idx="3"/>
          </p:nvPr>
        </p:nvSpPr>
        <p:spPr bwMode="auto">
          <a:xfrm>
            <a:off x="1203325" y="3257550"/>
            <a:ext cx="963295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9942" name="Rectangle 1030"/>
          <p:cNvSpPr>
            <a:spLocks noGrp="1" noChangeArrowheads="1"/>
          </p:cNvSpPr>
          <p:nvPr>
            <p:ph type="ftr" sz="quarter" idx="4"/>
          </p:nvPr>
        </p:nvSpPr>
        <p:spPr bwMode="auto">
          <a:xfrm>
            <a:off x="0" y="6513513"/>
            <a:ext cx="5216525"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cs typeface="+mn-cs"/>
              </a:defRPr>
            </a:lvl1pPr>
          </a:lstStyle>
          <a:p>
            <a:pPr>
              <a:defRPr/>
            </a:pPr>
            <a:endParaRPr lang="en-US"/>
          </a:p>
        </p:txBody>
      </p:sp>
      <p:sp>
        <p:nvSpPr>
          <p:cNvPr id="39943" name="Rectangle 1031"/>
          <p:cNvSpPr>
            <a:spLocks noGrp="1" noChangeArrowheads="1"/>
          </p:cNvSpPr>
          <p:nvPr>
            <p:ph type="sldNum" sz="quarter" idx="5"/>
          </p:nvPr>
        </p:nvSpPr>
        <p:spPr bwMode="auto">
          <a:xfrm>
            <a:off x="6819900" y="6513513"/>
            <a:ext cx="5216525"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cs typeface="+mn-cs"/>
              </a:defRPr>
            </a:lvl1pPr>
          </a:lstStyle>
          <a:p>
            <a:pPr>
              <a:defRPr/>
            </a:pPr>
            <a:fld id="{7F9F46CA-17C2-40E4-994D-4746519EFCE1}" type="slidenum">
              <a:rPr lang="en-US"/>
              <a:pPr>
                <a:defRPr/>
              </a:pPr>
              <a:t>‹#›</a:t>
            </a:fld>
            <a:endParaRPr lang="en-US"/>
          </a:p>
        </p:txBody>
      </p:sp>
    </p:spTree>
    <p:extLst>
      <p:ext uri="{BB962C8B-B14F-4D97-AF65-F5344CB8AC3E}">
        <p14:creationId xmlns:p14="http://schemas.microsoft.com/office/powerpoint/2010/main" val="36067297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2100" kern="1200">
        <a:solidFill>
          <a:schemeClr val="tx1"/>
        </a:solidFill>
        <a:latin typeface="Times New Roman" pitchFamily="18" charset="0"/>
        <a:ea typeface="+mn-ea"/>
        <a:cs typeface="+mn-cs"/>
      </a:defRPr>
    </a:lvl1pPr>
    <a:lvl2pPr marL="812764" algn="l" rtl="0" eaLnBrk="0" fontAlgn="base" hangingPunct="0">
      <a:spcBef>
        <a:spcPct val="30000"/>
      </a:spcBef>
      <a:spcAft>
        <a:spcPct val="0"/>
      </a:spcAft>
      <a:defRPr sz="2100" kern="1200">
        <a:solidFill>
          <a:schemeClr val="tx1"/>
        </a:solidFill>
        <a:latin typeface="Times New Roman" pitchFamily="18" charset="0"/>
        <a:ea typeface="+mn-ea"/>
        <a:cs typeface="+mn-cs"/>
      </a:defRPr>
    </a:lvl2pPr>
    <a:lvl3pPr marL="1625529" algn="l" rtl="0" eaLnBrk="0" fontAlgn="base" hangingPunct="0">
      <a:spcBef>
        <a:spcPct val="30000"/>
      </a:spcBef>
      <a:spcAft>
        <a:spcPct val="0"/>
      </a:spcAft>
      <a:defRPr sz="2100" kern="1200">
        <a:solidFill>
          <a:schemeClr val="tx1"/>
        </a:solidFill>
        <a:latin typeface="Times New Roman" pitchFamily="18" charset="0"/>
        <a:ea typeface="+mn-ea"/>
        <a:cs typeface="+mn-cs"/>
      </a:defRPr>
    </a:lvl3pPr>
    <a:lvl4pPr marL="2438293" algn="l" rtl="0" eaLnBrk="0" fontAlgn="base" hangingPunct="0">
      <a:spcBef>
        <a:spcPct val="30000"/>
      </a:spcBef>
      <a:spcAft>
        <a:spcPct val="0"/>
      </a:spcAft>
      <a:defRPr sz="2100" kern="1200">
        <a:solidFill>
          <a:schemeClr val="tx1"/>
        </a:solidFill>
        <a:latin typeface="Times New Roman" pitchFamily="18" charset="0"/>
        <a:ea typeface="+mn-ea"/>
        <a:cs typeface="+mn-cs"/>
      </a:defRPr>
    </a:lvl4pPr>
    <a:lvl5pPr marL="3251058" algn="l" rtl="0" eaLnBrk="0" fontAlgn="base" hangingPunct="0">
      <a:spcBef>
        <a:spcPct val="30000"/>
      </a:spcBef>
      <a:spcAft>
        <a:spcPct val="0"/>
      </a:spcAft>
      <a:defRPr sz="2100" kern="1200">
        <a:solidFill>
          <a:schemeClr val="tx1"/>
        </a:solidFill>
        <a:latin typeface="Times New Roman" pitchFamily="18" charset="0"/>
        <a:ea typeface="+mn-ea"/>
        <a:cs typeface="+mn-cs"/>
      </a:defRPr>
    </a:lvl5pPr>
    <a:lvl6pPr marL="4063822" algn="l" defTabSz="1625529" rtl="0" eaLnBrk="1" latinLnBrk="0" hangingPunct="1">
      <a:defRPr sz="2100" kern="1200">
        <a:solidFill>
          <a:schemeClr val="tx1"/>
        </a:solidFill>
        <a:latin typeface="+mn-lt"/>
        <a:ea typeface="+mn-ea"/>
        <a:cs typeface="+mn-cs"/>
      </a:defRPr>
    </a:lvl6pPr>
    <a:lvl7pPr marL="4876587" algn="l" defTabSz="1625529" rtl="0" eaLnBrk="1" latinLnBrk="0" hangingPunct="1">
      <a:defRPr sz="2100" kern="1200">
        <a:solidFill>
          <a:schemeClr val="tx1"/>
        </a:solidFill>
        <a:latin typeface="+mn-lt"/>
        <a:ea typeface="+mn-ea"/>
        <a:cs typeface="+mn-cs"/>
      </a:defRPr>
    </a:lvl7pPr>
    <a:lvl8pPr marL="5689351" algn="l" defTabSz="1625529" rtl="0" eaLnBrk="1" latinLnBrk="0" hangingPunct="1">
      <a:defRPr sz="2100" kern="1200">
        <a:solidFill>
          <a:schemeClr val="tx1"/>
        </a:solidFill>
        <a:latin typeface="+mn-lt"/>
        <a:ea typeface="+mn-ea"/>
        <a:cs typeface="+mn-cs"/>
      </a:defRPr>
    </a:lvl8pPr>
    <a:lvl9pPr marL="6502116" algn="l" defTabSz="1625529"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31"/>
          <p:cNvSpPr>
            <a:spLocks noGrp="1" noChangeArrowheads="1"/>
          </p:cNvSpPr>
          <p:nvPr>
            <p:ph type="sldNum" sz="quarter" idx="5"/>
          </p:nvPr>
        </p:nvSpPr>
        <p:spPr/>
        <p:txBody>
          <a:bodyPr/>
          <a:lstStyle/>
          <a:p>
            <a:pPr>
              <a:defRPr/>
            </a:pPr>
            <a:fld id="{3F6AA308-340D-4256-A02D-F0E37996702C}" type="slidenum">
              <a:rPr lang="en-US" smtClean="0"/>
              <a:pPr>
                <a:defRPr/>
              </a:pPr>
              <a:t>1</a:t>
            </a:fld>
            <a:endParaRPr lang="en-US"/>
          </a:p>
        </p:txBody>
      </p:sp>
      <p:sp>
        <p:nvSpPr>
          <p:cNvPr id="5123" name="Rectangle 2"/>
          <p:cNvSpPr>
            <a:spLocks noGrp="1" noRot="1" noChangeAspect="1" noChangeArrowheads="1" noTextEdit="1"/>
          </p:cNvSpPr>
          <p:nvPr>
            <p:ph type="sldImg"/>
          </p:nvPr>
        </p:nvSpPr>
        <p:spPr>
          <a:xfrm>
            <a:off x="4305300" y="514350"/>
            <a:ext cx="3429000" cy="2571750"/>
          </a:xfrm>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400" b="0">
                <a:solidFill>
                  <a:srgbClr val="FF0000"/>
                </a:solidFill>
                <a:latin typeface="Calibri" charset="0"/>
              </a:rPr>
              <a:t>Poster designers:</a:t>
            </a:r>
          </a:p>
          <a:p>
            <a:r>
              <a:rPr lang="en-US" sz="2400" b="0">
                <a:solidFill>
                  <a:srgbClr val="FF0000"/>
                </a:solidFill>
                <a:latin typeface="Calibri" charset="0"/>
              </a:rPr>
              <a:t>All text (except graphs, tables and other imported media) should be Calibri. </a:t>
            </a:r>
          </a:p>
          <a:p>
            <a:r>
              <a:rPr lang="en-US" sz="2400" b="0">
                <a:solidFill>
                  <a:srgbClr val="FF0000"/>
                </a:solidFill>
                <a:latin typeface="Calibri" charset="0"/>
              </a:rPr>
              <a:t>Make text as large as possible for the alloted space, but don’t use </a:t>
            </a:r>
            <a:r>
              <a:rPr lang="en-US" sz="2400" b="0" i="1">
                <a:solidFill>
                  <a:srgbClr val="FF0000"/>
                </a:solidFill>
                <a:latin typeface="Calibri" charset="0"/>
              </a:rPr>
              <a:t>too</a:t>
            </a:r>
            <a:r>
              <a:rPr lang="en-US" sz="2400" b="0">
                <a:solidFill>
                  <a:srgbClr val="FF0000"/>
                </a:solidFill>
                <a:latin typeface="Calibri" charset="0"/>
              </a:rPr>
              <a:t> many different font sizes.</a:t>
            </a:r>
          </a:p>
          <a:p>
            <a:r>
              <a:rPr lang="en-US" sz="2400" b="0">
                <a:solidFill>
                  <a:srgbClr val="FF0000"/>
                </a:solidFill>
                <a:latin typeface="Calibri" charset="0"/>
              </a:rPr>
              <a:t>Use</a:t>
            </a:r>
            <a:r>
              <a:rPr lang="en-US" sz="2400" b="0" baseline="0">
                <a:solidFill>
                  <a:srgbClr val="FF0000"/>
                </a:solidFill>
                <a:latin typeface="Calibri" charset="0"/>
              </a:rPr>
              <a:t> the minimum text required to make your points.</a:t>
            </a:r>
            <a:endParaRPr lang="en-US" sz="2400" b="0">
              <a:solidFill>
                <a:srgbClr val="FF0000"/>
              </a:solidFill>
              <a:latin typeface="Calibri" charset="0"/>
            </a:endParaRPr>
          </a:p>
          <a:p>
            <a:r>
              <a:rPr lang="en-US" sz="2400" b="0">
                <a:solidFill>
                  <a:srgbClr val="FF0000"/>
                </a:solidFill>
                <a:latin typeface="Calibri" charset="0"/>
              </a:rPr>
              <a:t>Use colors in your tables and graphs if</a:t>
            </a:r>
            <a:r>
              <a:rPr lang="en-US" sz="2400" b="0" baseline="0">
                <a:solidFill>
                  <a:srgbClr val="FF0000"/>
                </a:solidFill>
                <a:latin typeface="Calibri" charset="0"/>
              </a:rPr>
              <a:t> possible.</a:t>
            </a:r>
          </a:p>
          <a:p>
            <a:r>
              <a:rPr lang="en-US" sz="2400" b="0" baseline="0">
                <a:solidFill>
                  <a:srgbClr val="FF0000"/>
                </a:solidFill>
                <a:latin typeface="Calibri" charset="0"/>
              </a:rPr>
              <a:t>Use appropriate graphics to punch up your presentation.</a:t>
            </a:r>
            <a:endParaRPr lang="en-US" sz="2400" b="0">
              <a:solidFill>
                <a:srgbClr val="FF0000"/>
              </a:solidFill>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35116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3373"/>
          <p:cNvSpPr>
            <a:spLocks noChangeArrowheads="1"/>
          </p:cNvSpPr>
          <p:nvPr userDrawn="1"/>
        </p:nvSpPr>
        <p:spPr bwMode="auto">
          <a:xfrm>
            <a:off x="627018" y="581243"/>
            <a:ext cx="42637165" cy="4730750"/>
          </a:xfrm>
          <a:prstGeom prst="rect">
            <a:avLst/>
          </a:prstGeom>
          <a:gradFill>
            <a:gsLst>
              <a:gs pos="41000">
                <a:srgbClr val="CC0000">
                  <a:alpha val="89000"/>
                </a:srgbClr>
              </a:gs>
              <a:gs pos="100000">
                <a:srgbClr val="0E0014"/>
              </a:gs>
            </a:gsLst>
            <a:lin ang="13500000" scaled="1"/>
          </a:gradFill>
          <a:ln w="28575">
            <a:solidFill>
              <a:schemeClr val="tx1"/>
            </a:solidFill>
            <a:miter lim="800000"/>
            <a:headEnd/>
            <a:tailEnd/>
          </a:ln>
          <a:effectLst>
            <a:outerShdw blurRad="50800" dist="38100" dir="16200000" rotWithShape="0">
              <a:prstClr val="black">
                <a:alpha val="40000"/>
              </a:prstClr>
            </a:outerShdw>
          </a:effectLst>
        </p:spPr>
        <p:txBody>
          <a:bodyPr wrap="none" lIns="95402" tIns="47701" rIns="95402" bIns="47701" anchor="ctr" anchorCtr="1"/>
          <a:lstStyle/>
          <a:p>
            <a:pPr algn="just" defTabSz="953869" eaLnBrk="0" hangingPunct="0">
              <a:defRPr/>
            </a:pPr>
            <a:endParaRPr lang="en-US" sz="4800" b="1" dirty="0">
              <a:solidFill>
                <a:schemeClr val="bg1"/>
              </a:solidFill>
              <a:latin typeface="Calibri" pitchFamily="34" charset="0"/>
            </a:endParaRPr>
          </a:p>
        </p:txBody>
      </p:sp>
      <p:sp>
        <p:nvSpPr>
          <p:cNvPr id="8" name="Rectangle 7"/>
          <p:cNvSpPr/>
          <p:nvPr userDrawn="1"/>
        </p:nvSpPr>
        <p:spPr bwMode="auto">
          <a:xfrm>
            <a:off x="293914" y="308610"/>
            <a:ext cx="43303372" cy="32301180"/>
          </a:xfrm>
          <a:prstGeom prst="rect">
            <a:avLst/>
          </a:prstGeom>
          <a:noFill/>
          <a:ln w="127000" cap="flat" cmpd="sng" algn="ctr">
            <a:solidFill>
              <a:srgbClr val="999999"/>
            </a:solidFill>
            <a:prstDash val="solid"/>
            <a:round/>
            <a:headEnd type="none" w="med" len="med"/>
            <a:tailEnd type="none" w="med" len="med"/>
          </a:ln>
          <a:effectLst/>
        </p:spPr>
        <p:txBody>
          <a:bodyPr vert="horz" wrap="square" lIns="162553" tIns="81276" rIns="162553" bIns="81276" numCol="1" rtlCol="0" anchor="t" anchorCtr="0" compatLnSpc="1">
            <a:prstTxWarp prst="textNoShape">
              <a:avLst/>
            </a:prstTxWarp>
          </a:bodyPr>
          <a:lstStyle/>
          <a:p>
            <a:pPr marL="0" marR="0" indent="0" algn="l" defTabSz="953869"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9" name="Rectangle 8"/>
          <p:cNvSpPr/>
          <p:nvPr userDrawn="1"/>
        </p:nvSpPr>
        <p:spPr bwMode="auto">
          <a:xfrm>
            <a:off x="0" y="0"/>
            <a:ext cx="43891200" cy="32918400"/>
          </a:xfrm>
          <a:prstGeom prst="rect">
            <a:avLst/>
          </a:prstGeom>
          <a:noFill/>
          <a:ln w="190500"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536575"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p:txBody>
      </p:sp>
      <p:sp>
        <p:nvSpPr>
          <p:cNvPr id="10" name="Rectangle 4"/>
          <p:cNvSpPr>
            <a:spLocks noGrp="1" noChangeArrowheads="1"/>
          </p:cNvSpPr>
          <p:nvPr>
            <p:ph type="dt" sz="half" idx="2"/>
          </p:nvPr>
        </p:nvSpPr>
        <p:spPr bwMode="auto">
          <a:xfrm>
            <a:off x="36142863" y="581243"/>
            <a:ext cx="7121320" cy="1480382"/>
          </a:xfrm>
          <a:prstGeom prst="rect">
            <a:avLst/>
          </a:prstGeom>
          <a:noFill/>
          <a:ln w="9525">
            <a:noFill/>
            <a:miter lim="800000"/>
            <a:headEnd/>
            <a:tailEnd/>
          </a:ln>
          <a:effectLst/>
        </p:spPr>
        <p:txBody>
          <a:bodyPr vert="horz" wrap="square" lIns="501539" tIns="250769" rIns="501539" bIns="250769" numCol="1" anchor="t" anchorCtr="0" compatLnSpc="1">
            <a:prstTxWarp prst="textNoShape">
              <a:avLst/>
            </a:prstTxWarp>
          </a:bodyPr>
          <a:lstStyle>
            <a:lvl1pPr eaLnBrk="0" hangingPunct="0">
              <a:defRPr sz="3600" i="1">
                <a:solidFill>
                  <a:schemeClr val="bg1">
                    <a:lumMod val="75000"/>
                  </a:schemeClr>
                </a:solidFill>
                <a:latin typeface="Calibri" pitchFamily="34" charset="0"/>
                <a:cs typeface="Calibri" pitchFamily="34" charset="0"/>
              </a:defRPr>
            </a:lvl1pPr>
          </a:lstStyle>
          <a:p>
            <a:pPr>
              <a:defRPr/>
            </a:pPr>
            <a:r>
              <a:rPr lang="en-US"/>
              <a:t>College of Pharmacy 2013-2014</a:t>
            </a:r>
          </a:p>
        </p:txBody>
      </p:sp>
      <p:grpSp>
        <p:nvGrpSpPr>
          <p:cNvPr id="11" name="Group 10"/>
          <p:cNvGrpSpPr>
            <a:grpSpLocks noChangeAspect="1"/>
          </p:cNvGrpSpPr>
          <p:nvPr userDrawn="1"/>
        </p:nvGrpSpPr>
        <p:grpSpPr>
          <a:xfrm>
            <a:off x="1147915" y="1360560"/>
            <a:ext cx="6025480" cy="2241387"/>
            <a:chOff x="782638" y="692150"/>
            <a:chExt cx="5054600" cy="1790700"/>
          </a:xfrm>
        </p:grpSpPr>
        <p:pic>
          <p:nvPicPr>
            <p:cNvPr id="12" name="Picture 42" descr="College of Pharmacy Mort Pest NO BOX_whit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2588" y="692150"/>
              <a:ext cx="164465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4" descr="College of Pharmacy_primary_WHITE.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2638" y="977900"/>
              <a:ext cx="3006725"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695" r:id="rId1"/>
  </p:sldLayoutIdLst>
  <p:txStyles>
    <p:titleStyle>
      <a:lvl1pPr algn="ctr" defTabSz="5014870" rtl="0" eaLnBrk="0" fontAlgn="base" hangingPunct="0">
        <a:spcBef>
          <a:spcPct val="0"/>
        </a:spcBef>
        <a:spcAft>
          <a:spcPct val="0"/>
        </a:spcAft>
        <a:defRPr sz="24200">
          <a:solidFill>
            <a:schemeClr val="tx2"/>
          </a:solidFill>
          <a:latin typeface="Calibri"/>
          <a:ea typeface="+mj-ea"/>
          <a:cs typeface="Calibri"/>
        </a:defRPr>
      </a:lvl1pPr>
      <a:lvl2pPr algn="ctr" defTabSz="5014870" rtl="0" eaLnBrk="0" fontAlgn="base" hangingPunct="0">
        <a:spcBef>
          <a:spcPct val="0"/>
        </a:spcBef>
        <a:spcAft>
          <a:spcPct val="0"/>
        </a:spcAft>
        <a:defRPr sz="24200">
          <a:solidFill>
            <a:schemeClr val="tx2"/>
          </a:solidFill>
          <a:latin typeface="Times New Roman" pitchFamily="18" charset="0"/>
        </a:defRPr>
      </a:lvl2pPr>
      <a:lvl3pPr algn="ctr" defTabSz="5014870" rtl="0" eaLnBrk="0" fontAlgn="base" hangingPunct="0">
        <a:spcBef>
          <a:spcPct val="0"/>
        </a:spcBef>
        <a:spcAft>
          <a:spcPct val="0"/>
        </a:spcAft>
        <a:defRPr sz="24200">
          <a:solidFill>
            <a:schemeClr val="tx2"/>
          </a:solidFill>
          <a:latin typeface="Times New Roman" pitchFamily="18" charset="0"/>
        </a:defRPr>
      </a:lvl3pPr>
      <a:lvl4pPr algn="ctr" defTabSz="5014870" rtl="0" eaLnBrk="0" fontAlgn="base" hangingPunct="0">
        <a:spcBef>
          <a:spcPct val="0"/>
        </a:spcBef>
        <a:spcAft>
          <a:spcPct val="0"/>
        </a:spcAft>
        <a:defRPr sz="24200">
          <a:solidFill>
            <a:schemeClr val="tx2"/>
          </a:solidFill>
          <a:latin typeface="Times New Roman" pitchFamily="18" charset="0"/>
        </a:defRPr>
      </a:lvl4pPr>
      <a:lvl5pPr algn="ctr" defTabSz="5014870" rtl="0" eaLnBrk="0" fontAlgn="base" hangingPunct="0">
        <a:spcBef>
          <a:spcPct val="0"/>
        </a:spcBef>
        <a:spcAft>
          <a:spcPct val="0"/>
        </a:spcAft>
        <a:defRPr sz="24200">
          <a:solidFill>
            <a:schemeClr val="tx2"/>
          </a:solidFill>
          <a:latin typeface="Times New Roman" pitchFamily="18" charset="0"/>
        </a:defRPr>
      </a:lvl5pPr>
      <a:lvl6pPr marL="812764" algn="ctr" defTabSz="5014870" rtl="0" eaLnBrk="0" fontAlgn="base" hangingPunct="0">
        <a:spcBef>
          <a:spcPct val="0"/>
        </a:spcBef>
        <a:spcAft>
          <a:spcPct val="0"/>
        </a:spcAft>
        <a:defRPr sz="24200">
          <a:solidFill>
            <a:schemeClr val="tx2"/>
          </a:solidFill>
          <a:latin typeface="Times New Roman" pitchFamily="18" charset="0"/>
        </a:defRPr>
      </a:lvl6pPr>
      <a:lvl7pPr marL="1625529" algn="ctr" defTabSz="5014870" rtl="0" eaLnBrk="0" fontAlgn="base" hangingPunct="0">
        <a:spcBef>
          <a:spcPct val="0"/>
        </a:spcBef>
        <a:spcAft>
          <a:spcPct val="0"/>
        </a:spcAft>
        <a:defRPr sz="24200">
          <a:solidFill>
            <a:schemeClr val="tx2"/>
          </a:solidFill>
          <a:latin typeface="Times New Roman" pitchFamily="18" charset="0"/>
        </a:defRPr>
      </a:lvl7pPr>
      <a:lvl8pPr marL="2438293" algn="ctr" defTabSz="5014870" rtl="0" eaLnBrk="0" fontAlgn="base" hangingPunct="0">
        <a:spcBef>
          <a:spcPct val="0"/>
        </a:spcBef>
        <a:spcAft>
          <a:spcPct val="0"/>
        </a:spcAft>
        <a:defRPr sz="24200">
          <a:solidFill>
            <a:schemeClr val="tx2"/>
          </a:solidFill>
          <a:latin typeface="Times New Roman" pitchFamily="18" charset="0"/>
        </a:defRPr>
      </a:lvl8pPr>
      <a:lvl9pPr marL="3251058" algn="ctr" defTabSz="5014870" rtl="0" eaLnBrk="0" fontAlgn="base" hangingPunct="0">
        <a:spcBef>
          <a:spcPct val="0"/>
        </a:spcBef>
        <a:spcAft>
          <a:spcPct val="0"/>
        </a:spcAft>
        <a:defRPr sz="24200">
          <a:solidFill>
            <a:schemeClr val="tx2"/>
          </a:solidFill>
          <a:latin typeface="Times New Roman" pitchFamily="18" charset="0"/>
        </a:defRPr>
      </a:lvl9pPr>
    </p:titleStyle>
    <p:bodyStyle>
      <a:lvl1pPr marL="1882341" indent="-1882341" algn="l" defTabSz="5014870" rtl="0" eaLnBrk="0" fontAlgn="base" hangingPunct="0">
        <a:spcBef>
          <a:spcPct val="20000"/>
        </a:spcBef>
        <a:spcAft>
          <a:spcPct val="0"/>
        </a:spcAft>
        <a:buChar char="•"/>
        <a:defRPr sz="17600">
          <a:solidFill>
            <a:schemeClr val="tx1"/>
          </a:solidFill>
          <a:latin typeface="Calibri"/>
          <a:ea typeface="+mn-ea"/>
          <a:cs typeface="Calibri"/>
        </a:defRPr>
      </a:lvl1pPr>
      <a:lvl2pPr marL="4075111" indent="-1566266" algn="l" defTabSz="5014870" rtl="0" eaLnBrk="0" fontAlgn="base" hangingPunct="0">
        <a:spcBef>
          <a:spcPct val="20000"/>
        </a:spcBef>
        <a:spcAft>
          <a:spcPct val="0"/>
        </a:spcAft>
        <a:buChar char="–"/>
        <a:defRPr sz="15300">
          <a:solidFill>
            <a:schemeClr val="tx1"/>
          </a:solidFill>
          <a:latin typeface="Calibri"/>
          <a:cs typeface="Calibri"/>
        </a:defRPr>
      </a:lvl2pPr>
      <a:lvl3pPr marL="6267882" indent="-1253012" algn="l" defTabSz="5014870" rtl="0" eaLnBrk="0" fontAlgn="base" hangingPunct="0">
        <a:spcBef>
          <a:spcPct val="20000"/>
        </a:spcBef>
        <a:spcAft>
          <a:spcPct val="0"/>
        </a:spcAft>
        <a:buChar char="•"/>
        <a:defRPr sz="13200">
          <a:solidFill>
            <a:schemeClr val="tx1"/>
          </a:solidFill>
          <a:latin typeface="Calibri"/>
          <a:cs typeface="Calibri"/>
        </a:defRPr>
      </a:lvl3pPr>
      <a:lvl4pPr marL="8776727" indent="-1253012" algn="l" defTabSz="5014870" rtl="0" eaLnBrk="0" fontAlgn="base" hangingPunct="0">
        <a:spcBef>
          <a:spcPct val="20000"/>
        </a:spcBef>
        <a:spcAft>
          <a:spcPct val="0"/>
        </a:spcAft>
        <a:buChar char="–"/>
        <a:defRPr sz="11000">
          <a:solidFill>
            <a:schemeClr val="tx1"/>
          </a:solidFill>
          <a:latin typeface="Calibri"/>
          <a:cs typeface="Calibri"/>
        </a:defRPr>
      </a:lvl4pPr>
      <a:lvl5pPr marL="11285574" indent="-1255835" algn="l" defTabSz="5014870" rtl="0" eaLnBrk="0" fontAlgn="base" hangingPunct="0">
        <a:spcBef>
          <a:spcPct val="20000"/>
        </a:spcBef>
        <a:spcAft>
          <a:spcPct val="0"/>
        </a:spcAft>
        <a:buChar char="»"/>
        <a:defRPr sz="11000">
          <a:solidFill>
            <a:schemeClr val="tx1"/>
          </a:solidFill>
          <a:latin typeface="Calibri"/>
          <a:cs typeface="Calibri"/>
        </a:defRPr>
      </a:lvl5pPr>
      <a:lvl6pPr marL="12098338" indent="-1255835" algn="l" defTabSz="5014870" rtl="0" eaLnBrk="0" fontAlgn="base" hangingPunct="0">
        <a:spcBef>
          <a:spcPct val="20000"/>
        </a:spcBef>
        <a:spcAft>
          <a:spcPct val="0"/>
        </a:spcAft>
        <a:buChar char="»"/>
        <a:defRPr sz="11000">
          <a:solidFill>
            <a:schemeClr val="tx1"/>
          </a:solidFill>
          <a:latin typeface="+mn-lt"/>
        </a:defRPr>
      </a:lvl6pPr>
      <a:lvl7pPr marL="12911103" indent="-1255835" algn="l" defTabSz="5014870" rtl="0" eaLnBrk="0" fontAlgn="base" hangingPunct="0">
        <a:spcBef>
          <a:spcPct val="20000"/>
        </a:spcBef>
        <a:spcAft>
          <a:spcPct val="0"/>
        </a:spcAft>
        <a:buChar char="»"/>
        <a:defRPr sz="11000">
          <a:solidFill>
            <a:schemeClr val="tx1"/>
          </a:solidFill>
          <a:latin typeface="+mn-lt"/>
        </a:defRPr>
      </a:lvl7pPr>
      <a:lvl8pPr marL="13723867" indent="-1255835" algn="l" defTabSz="5014870" rtl="0" eaLnBrk="0" fontAlgn="base" hangingPunct="0">
        <a:spcBef>
          <a:spcPct val="20000"/>
        </a:spcBef>
        <a:spcAft>
          <a:spcPct val="0"/>
        </a:spcAft>
        <a:buChar char="»"/>
        <a:defRPr sz="11000">
          <a:solidFill>
            <a:schemeClr val="tx1"/>
          </a:solidFill>
          <a:latin typeface="+mn-lt"/>
        </a:defRPr>
      </a:lvl8pPr>
      <a:lvl9pPr marL="14536632" indent="-1255835" algn="l" defTabSz="5014870" rtl="0" eaLnBrk="0" fontAlgn="base" hangingPunct="0">
        <a:spcBef>
          <a:spcPct val="20000"/>
        </a:spcBef>
        <a:spcAft>
          <a:spcPct val="0"/>
        </a:spcAft>
        <a:buChar char="»"/>
        <a:defRPr sz="11000">
          <a:solidFill>
            <a:schemeClr val="tx1"/>
          </a:solidFill>
          <a:latin typeface="+mn-lt"/>
        </a:defRPr>
      </a:lvl9pPr>
    </p:bodyStyle>
    <p:otherStyle>
      <a:defPPr>
        <a:defRPr lang="en-US"/>
      </a:defPPr>
      <a:lvl1pPr marL="0" algn="l" defTabSz="1625529" rtl="0" eaLnBrk="1" latinLnBrk="0" hangingPunct="1">
        <a:defRPr sz="3200" kern="1200">
          <a:solidFill>
            <a:schemeClr val="tx1"/>
          </a:solidFill>
          <a:latin typeface="+mn-lt"/>
          <a:ea typeface="+mn-ea"/>
          <a:cs typeface="+mn-cs"/>
        </a:defRPr>
      </a:lvl1pPr>
      <a:lvl2pPr marL="812764" algn="l" defTabSz="1625529" rtl="0" eaLnBrk="1" latinLnBrk="0" hangingPunct="1">
        <a:defRPr sz="3200" kern="1200">
          <a:solidFill>
            <a:schemeClr val="tx1"/>
          </a:solidFill>
          <a:latin typeface="+mn-lt"/>
          <a:ea typeface="+mn-ea"/>
          <a:cs typeface="+mn-cs"/>
        </a:defRPr>
      </a:lvl2pPr>
      <a:lvl3pPr marL="1625529" algn="l" defTabSz="1625529" rtl="0" eaLnBrk="1" latinLnBrk="0" hangingPunct="1">
        <a:defRPr sz="3200" kern="1200">
          <a:solidFill>
            <a:schemeClr val="tx1"/>
          </a:solidFill>
          <a:latin typeface="+mn-lt"/>
          <a:ea typeface="+mn-ea"/>
          <a:cs typeface="+mn-cs"/>
        </a:defRPr>
      </a:lvl3pPr>
      <a:lvl4pPr marL="2438293" algn="l" defTabSz="1625529" rtl="0" eaLnBrk="1" latinLnBrk="0" hangingPunct="1">
        <a:defRPr sz="3200" kern="1200">
          <a:solidFill>
            <a:schemeClr val="tx1"/>
          </a:solidFill>
          <a:latin typeface="+mn-lt"/>
          <a:ea typeface="+mn-ea"/>
          <a:cs typeface="+mn-cs"/>
        </a:defRPr>
      </a:lvl4pPr>
      <a:lvl5pPr marL="3251058" algn="l" defTabSz="1625529" rtl="0" eaLnBrk="1" latinLnBrk="0" hangingPunct="1">
        <a:defRPr sz="3200" kern="1200">
          <a:solidFill>
            <a:schemeClr val="tx1"/>
          </a:solidFill>
          <a:latin typeface="+mn-lt"/>
          <a:ea typeface="+mn-ea"/>
          <a:cs typeface="+mn-cs"/>
        </a:defRPr>
      </a:lvl5pPr>
      <a:lvl6pPr marL="4063822" algn="l" defTabSz="1625529" rtl="0" eaLnBrk="1" latinLnBrk="0" hangingPunct="1">
        <a:defRPr sz="3200" kern="1200">
          <a:solidFill>
            <a:schemeClr val="tx1"/>
          </a:solidFill>
          <a:latin typeface="+mn-lt"/>
          <a:ea typeface="+mn-ea"/>
          <a:cs typeface="+mn-cs"/>
        </a:defRPr>
      </a:lvl6pPr>
      <a:lvl7pPr marL="4876587" algn="l" defTabSz="1625529" rtl="0" eaLnBrk="1" latinLnBrk="0" hangingPunct="1">
        <a:defRPr sz="3200" kern="1200">
          <a:solidFill>
            <a:schemeClr val="tx1"/>
          </a:solidFill>
          <a:latin typeface="+mn-lt"/>
          <a:ea typeface="+mn-ea"/>
          <a:cs typeface="+mn-cs"/>
        </a:defRPr>
      </a:lvl7pPr>
      <a:lvl8pPr marL="5689351" algn="l" defTabSz="1625529" rtl="0" eaLnBrk="1" latinLnBrk="0" hangingPunct="1">
        <a:defRPr sz="3200" kern="1200">
          <a:solidFill>
            <a:schemeClr val="tx1"/>
          </a:solidFill>
          <a:latin typeface="+mn-lt"/>
          <a:ea typeface="+mn-ea"/>
          <a:cs typeface="+mn-cs"/>
        </a:defRPr>
      </a:lvl8pPr>
      <a:lvl9pPr marL="6502116" algn="l" defTabSz="1625529"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3373">
            <a:extLst>
              <a:ext uri="{FF2B5EF4-FFF2-40B4-BE49-F238E27FC236}">
                <a16:creationId xmlns:a16="http://schemas.microsoft.com/office/drawing/2014/main" id="{D4A3C9B9-755D-9C6A-53E7-1D96C060F45F}"/>
              </a:ext>
            </a:extLst>
          </p:cNvPr>
          <p:cNvSpPr>
            <a:spLocks noChangeArrowheads="1"/>
          </p:cNvSpPr>
          <p:nvPr/>
        </p:nvSpPr>
        <p:spPr bwMode="auto">
          <a:xfrm>
            <a:off x="609599" y="601639"/>
            <a:ext cx="42610354" cy="4654905"/>
          </a:xfrm>
          <a:prstGeom prst="rect">
            <a:avLst/>
          </a:prstGeom>
          <a:solidFill>
            <a:schemeClr val="accent6"/>
          </a:solidFill>
          <a:ln w="28575">
            <a:solidFill>
              <a:schemeClr val="tx1"/>
            </a:solidFill>
            <a:miter lim="800000"/>
            <a:headEnd/>
            <a:tailEnd/>
          </a:ln>
          <a:effectLst>
            <a:outerShdw blurRad="50800" dist="38100" dir="16200000" rotWithShape="0">
              <a:prstClr val="black">
                <a:alpha val="40000"/>
              </a:prstClr>
            </a:outerShdw>
          </a:effectLst>
        </p:spPr>
        <p:txBody>
          <a:bodyPr wrap="none" lIns="95402" tIns="47701" rIns="95402" bIns="47701" anchor="ctr" anchorCtr="1"/>
          <a:lstStyle/>
          <a:p>
            <a:pPr algn="ctr" defTabSz="953869" eaLnBrk="0" hangingPunct="0"/>
            <a:endParaRPr lang="en-US" sz="5400" b="1" dirty="0">
              <a:solidFill>
                <a:schemeClr val="bg1"/>
              </a:solidFill>
              <a:latin typeface="Calibri" pitchFamily="34" charset="0"/>
            </a:endParaRPr>
          </a:p>
        </p:txBody>
      </p:sp>
      <p:sp>
        <p:nvSpPr>
          <p:cNvPr id="3075" name="Text Box 26"/>
          <p:cNvSpPr txBox="1">
            <a:spLocks noChangeArrowheads="1"/>
          </p:cNvSpPr>
          <p:nvPr/>
        </p:nvSpPr>
        <p:spPr bwMode="auto">
          <a:xfrm>
            <a:off x="956792" y="7102384"/>
            <a:ext cx="9210202" cy="6802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02" tIns="47701" rIns="95402" bIns="47701"/>
          <a:lstStyle>
            <a:lvl1pPr eaLnBrk="0" hangingPunct="0">
              <a:defRPr sz="1600">
                <a:solidFill>
                  <a:schemeClr val="tx1"/>
                </a:solidFill>
                <a:latin typeface="Times New Roman" pitchFamily="18" charset="0"/>
                <a:cs typeface="Arial" charset="0"/>
              </a:defRPr>
            </a:lvl1pPr>
            <a:lvl2pPr marL="742950" indent="-285750" eaLnBrk="0" hangingPunct="0">
              <a:defRPr sz="1600">
                <a:solidFill>
                  <a:schemeClr val="tx1"/>
                </a:solidFill>
                <a:latin typeface="Times New Roman" pitchFamily="18" charset="0"/>
                <a:cs typeface="Arial" charset="0"/>
              </a:defRPr>
            </a:lvl2pPr>
            <a:lvl3pPr marL="1143000" indent="-228600" eaLnBrk="0" hangingPunct="0">
              <a:defRPr sz="1600">
                <a:solidFill>
                  <a:schemeClr val="tx1"/>
                </a:solidFill>
                <a:latin typeface="Times New Roman" pitchFamily="18" charset="0"/>
                <a:cs typeface="Arial" charset="0"/>
              </a:defRPr>
            </a:lvl3pPr>
            <a:lvl4pPr marL="1600200" indent="-228600" eaLnBrk="0" hangingPunct="0">
              <a:defRPr sz="1600">
                <a:solidFill>
                  <a:schemeClr val="tx1"/>
                </a:solidFill>
                <a:latin typeface="Times New Roman" pitchFamily="18" charset="0"/>
                <a:cs typeface="Arial" charset="0"/>
              </a:defRPr>
            </a:lvl4pPr>
            <a:lvl5pPr marL="2057400" indent="-228600" eaLnBrk="0" hangingPunct="0">
              <a:defRPr sz="1600">
                <a:solidFill>
                  <a:schemeClr val="tx1"/>
                </a:solidFill>
                <a:latin typeface="Times New Roman" pitchFamily="18" charset="0"/>
                <a:cs typeface="Arial" charset="0"/>
              </a:defRPr>
            </a:lvl5pPr>
            <a:lvl6pPr marL="2514600" indent="-228600" eaLnBrk="0" fontAlgn="base" hangingPunct="0">
              <a:spcBef>
                <a:spcPct val="0"/>
              </a:spcBef>
              <a:spcAft>
                <a:spcPct val="0"/>
              </a:spcAft>
              <a:defRPr sz="1600">
                <a:solidFill>
                  <a:schemeClr val="tx1"/>
                </a:solidFill>
                <a:latin typeface="Times New Roman" pitchFamily="18" charset="0"/>
                <a:cs typeface="Arial" charset="0"/>
              </a:defRPr>
            </a:lvl6pPr>
            <a:lvl7pPr marL="2971800" indent="-228600" eaLnBrk="0" fontAlgn="base" hangingPunct="0">
              <a:spcBef>
                <a:spcPct val="0"/>
              </a:spcBef>
              <a:spcAft>
                <a:spcPct val="0"/>
              </a:spcAft>
              <a:defRPr sz="1600">
                <a:solidFill>
                  <a:schemeClr val="tx1"/>
                </a:solidFill>
                <a:latin typeface="Times New Roman" pitchFamily="18" charset="0"/>
                <a:cs typeface="Arial" charset="0"/>
              </a:defRPr>
            </a:lvl7pPr>
            <a:lvl8pPr marL="3429000" indent="-228600" eaLnBrk="0" fontAlgn="base" hangingPunct="0">
              <a:spcBef>
                <a:spcPct val="0"/>
              </a:spcBef>
              <a:spcAft>
                <a:spcPct val="0"/>
              </a:spcAft>
              <a:defRPr sz="1600">
                <a:solidFill>
                  <a:schemeClr val="tx1"/>
                </a:solidFill>
                <a:latin typeface="Times New Roman" pitchFamily="18" charset="0"/>
                <a:cs typeface="Arial" charset="0"/>
              </a:defRPr>
            </a:lvl8pPr>
            <a:lvl9pPr marL="3886200" indent="-228600" eaLnBrk="0" fontAlgn="base" hangingPunct="0">
              <a:spcBef>
                <a:spcPct val="0"/>
              </a:spcBef>
              <a:spcAft>
                <a:spcPct val="0"/>
              </a:spcAft>
              <a:defRPr sz="1600">
                <a:solidFill>
                  <a:schemeClr val="tx1"/>
                </a:solidFill>
                <a:latin typeface="Times New Roman" pitchFamily="18" charset="0"/>
                <a:cs typeface="Arial" charset="0"/>
              </a:defRPr>
            </a:lvl9pPr>
          </a:lstStyle>
          <a:p>
            <a:pPr algn="just" eaLnBrk="1" hangingPunct="1">
              <a:spcBef>
                <a:spcPts val="600"/>
              </a:spcBef>
              <a:spcAft>
                <a:spcPts val="600"/>
              </a:spcAft>
            </a:pPr>
            <a:r>
              <a:rPr lang="en-US" sz="3600" dirty="0">
                <a:latin typeface="Calibri" charset="0"/>
              </a:rPr>
              <a:t>Predicting flight ticket prices is a complex task influenced by various dynamic factors such as airline, departure time, travel duration, and flight class. This project presents a machine learning-based system designed to forecast airfare based on user-specified inputs. Using a large dataset of one-way flight prices sourced from Expedia, we conducted extensive data preprocessing and feature engineering to handle missing values, encode categorical variables, and extract relevant features. </a:t>
            </a:r>
          </a:p>
        </p:txBody>
      </p:sp>
      <p:sp>
        <p:nvSpPr>
          <p:cNvPr id="3076" name="Text Box 863"/>
          <p:cNvSpPr txBox="1">
            <a:spLocks noChangeArrowheads="1"/>
          </p:cNvSpPr>
          <p:nvPr/>
        </p:nvSpPr>
        <p:spPr bwMode="auto">
          <a:xfrm>
            <a:off x="1645575" y="3635993"/>
            <a:ext cx="40538400" cy="927330"/>
          </a:xfrm>
          <a:prstGeom prst="rect">
            <a:avLst/>
          </a:prstGeom>
          <a:noFill/>
          <a:ln>
            <a:noFill/>
          </a:ln>
        </p:spPr>
        <p:txBody>
          <a:bodyPr lIns="95402" tIns="47701" rIns="95402" bIns="47701">
            <a:spAutoFit/>
          </a:bodyPr>
          <a:lstStyle>
            <a:defPPr>
              <a:defRPr lang="en-US"/>
            </a:defPPr>
            <a:lvl1pPr algn="ctr" eaLnBrk="0" hangingPunct="0">
              <a:defRPr sz="5400" b="1">
                <a:solidFill>
                  <a:schemeClr val="bg1"/>
                </a:solidFill>
                <a:latin typeface="Calibri" pitchFamily="34" charset="0"/>
              </a:defRPr>
            </a:lvl1pPr>
            <a:lvl2pPr marL="742950" indent="-285750" eaLnBrk="0" hangingPunct="0">
              <a:defRPr sz="1600"/>
            </a:lvl2pPr>
            <a:lvl3pPr marL="1143000" indent="-228600" eaLnBrk="0" hangingPunct="0">
              <a:defRPr sz="1600"/>
            </a:lvl3pPr>
            <a:lvl4pPr marL="1600200" indent="-228600" eaLnBrk="0" hangingPunct="0">
              <a:defRPr sz="1600"/>
            </a:lvl4pPr>
            <a:lvl5pPr marL="2057400" indent="-228600" eaLnBrk="0" hangingPunct="0">
              <a:defRPr sz="1600"/>
            </a:lvl5pPr>
            <a:lvl6pPr marL="2514600" indent="-228600" eaLnBrk="0" fontAlgn="base" hangingPunct="0">
              <a:spcBef>
                <a:spcPct val="0"/>
              </a:spcBef>
              <a:spcAft>
                <a:spcPct val="0"/>
              </a:spcAft>
              <a:defRPr sz="1600"/>
            </a:lvl6pPr>
            <a:lvl7pPr marL="2971800" indent="-228600" eaLnBrk="0" fontAlgn="base" hangingPunct="0">
              <a:spcBef>
                <a:spcPct val="0"/>
              </a:spcBef>
              <a:spcAft>
                <a:spcPct val="0"/>
              </a:spcAft>
              <a:defRPr sz="1600"/>
            </a:lvl7pPr>
            <a:lvl8pPr marL="3429000" indent="-228600" eaLnBrk="0" fontAlgn="base" hangingPunct="0">
              <a:spcBef>
                <a:spcPct val="0"/>
              </a:spcBef>
              <a:spcAft>
                <a:spcPct val="0"/>
              </a:spcAft>
              <a:defRPr sz="1600"/>
            </a:lvl8pPr>
            <a:lvl9pPr marL="3886200" indent="-228600" eaLnBrk="0" fontAlgn="base" hangingPunct="0">
              <a:spcBef>
                <a:spcPct val="0"/>
              </a:spcBef>
              <a:spcAft>
                <a:spcPct val="0"/>
              </a:spcAft>
              <a:defRPr sz="1600"/>
            </a:lvl9pPr>
          </a:lstStyle>
          <a:p>
            <a:r>
              <a:rPr lang="en-US" dirty="0"/>
              <a:t>Members: Subhan Mehmood, </a:t>
            </a:r>
            <a:r>
              <a:rPr lang="en-US" dirty="0" err="1"/>
              <a:t>Hashirul</a:t>
            </a:r>
            <a:r>
              <a:rPr lang="en-US" dirty="0"/>
              <a:t> </a:t>
            </a:r>
            <a:r>
              <a:rPr lang="en-US" dirty="0" err="1"/>
              <a:t>Quadir</a:t>
            </a:r>
            <a:r>
              <a:rPr lang="en-US" dirty="0"/>
              <a:t>, </a:t>
            </a:r>
            <a:r>
              <a:rPr lang="en-US" dirty="0" err="1"/>
              <a:t>Dionissios</a:t>
            </a:r>
            <a:r>
              <a:rPr lang="en-US" dirty="0"/>
              <a:t> </a:t>
            </a:r>
            <a:r>
              <a:rPr lang="en-US" dirty="0" err="1"/>
              <a:t>Kakissis</a:t>
            </a:r>
            <a:r>
              <a:rPr lang="en-US" dirty="0"/>
              <a:t>, Mohammad Bakeer, Abiha Fatima</a:t>
            </a:r>
          </a:p>
        </p:txBody>
      </p:sp>
      <p:sp>
        <p:nvSpPr>
          <p:cNvPr id="3082" name="Text Box 864"/>
          <p:cNvSpPr txBox="1">
            <a:spLocks noChangeArrowheads="1"/>
          </p:cNvSpPr>
          <p:nvPr/>
        </p:nvSpPr>
        <p:spPr bwMode="auto">
          <a:xfrm>
            <a:off x="6183604" y="913314"/>
            <a:ext cx="31462343" cy="2523768"/>
          </a:xfrm>
          <a:prstGeom prst="rect">
            <a:avLst/>
          </a:prstGeom>
          <a:noFill/>
          <a:ln>
            <a:noFill/>
          </a:ln>
        </p:spPr>
        <p:txBody>
          <a:bodyPr wrap="square" lIns="0" tIns="0" rIns="0" bIns="0">
            <a:spAutoFit/>
          </a:bodyPr>
          <a:lstStyle>
            <a:lvl1pPr eaLnBrk="0" hangingPunct="0">
              <a:defRPr sz="1600">
                <a:solidFill>
                  <a:schemeClr val="tx1"/>
                </a:solidFill>
                <a:latin typeface="Times New Roman" pitchFamily="18" charset="0"/>
                <a:cs typeface="Arial" charset="0"/>
              </a:defRPr>
            </a:lvl1pPr>
            <a:lvl2pPr marL="742950" indent="-285750" eaLnBrk="0" hangingPunct="0">
              <a:defRPr sz="1600">
                <a:solidFill>
                  <a:schemeClr val="tx1"/>
                </a:solidFill>
                <a:latin typeface="Times New Roman" pitchFamily="18" charset="0"/>
                <a:cs typeface="Arial" charset="0"/>
              </a:defRPr>
            </a:lvl2pPr>
            <a:lvl3pPr marL="1143000" indent="-228600" eaLnBrk="0" hangingPunct="0">
              <a:defRPr sz="1600">
                <a:solidFill>
                  <a:schemeClr val="tx1"/>
                </a:solidFill>
                <a:latin typeface="Times New Roman" pitchFamily="18" charset="0"/>
                <a:cs typeface="Arial" charset="0"/>
              </a:defRPr>
            </a:lvl3pPr>
            <a:lvl4pPr marL="1600200" indent="-228600" eaLnBrk="0" hangingPunct="0">
              <a:defRPr sz="1600">
                <a:solidFill>
                  <a:schemeClr val="tx1"/>
                </a:solidFill>
                <a:latin typeface="Times New Roman" pitchFamily="18" charset="0"/>
                <a:cs typeface="Arial" charset="0"/>
              </a:defRPr>
            </a:lvl4pPr>
            <a:lvl5pPr marL="2057400" indent="-228600" eaLnBrk="0" hangingPunct="0">
              <a:defRPr sz="1600">
                <a:solidFill>
                  <a:schemeClr val="tx1"/>
                </a:solidFill>
                <a:latin typeface="Times New Roman" pitchFamily="18" charset="0"/>
                <a:cs typeface="Arial" charset="0"/>
              </a:defRPr>
            </a:lvl5pPr>
            <a:lvl6pPr marL="2514600" indent="-228600" eaLnBrk="0" fontAlgn="base" hangingPunct="0">
              <a:spcBef>
                <a:spcPct val="0"/>
              </a:spcBef>
              <a:spcAft>
                <a:spcPct val="0"/>
              </a:spcAft>
              <a:defRPr sz="1600">
                <a:solidFill>
                  <a:schemeClr val="tx1"/>
                </a:solidFill>
                <a:latin typeface="Times New Roman" pitchFamily="18" charset="0"/>
                <a:cs typeface="Arial" charset="0"/>
              </a:defRPr>
            </a:lvl6pPr>
            <a:lvl7pPr marL="2971800" indent="-228600" eaLnBrk="0" fontAlgn="base" hangingPunct="0">
              <a:spcBef>
                <a:spcPct val="0"/>
              </a:spcBef>
              <a:spcAft>
                <a:spcPct val="0"/>
              </a:spcAft>
              <a:defRPr sz="1600">
                <a:solidFill>
                  <a:schemeClr val="tx1"/>
                </a:solidFill>
                <a:latin typeface="Times New Roman" pitchFamily="18" charset="0"/>
                <a:cs typeface="Arial" charset="0"/>
              </a:defRPr>
            </a:lvl7pPr>
            <a:lvl8pPr marL="3429000" indent="-228600" eaLnBrk="0" fontAlgn="base" hangingPunct="0">
              <a:spcBef>
                <a:spcPct val="0"/>
              </a:spcBef>
              <a:spcAft>
                <a:spcPct val="0"/>
              </a:spcAft>
              <a:defRPr sz="1600">
                <a:solidFill>
                  <a:schemeClr val="tx1"/>
                </a:solidFill>
                <a:latin typeface="Times New Roman" pitchFamily="18" charset="0"/>
                <a:cs typeface="Arial" charset="0"/>
              </a:defRPr>
            </a:lvl8pPr>
            <a:lvl9pPr marL="3886200" indent="-228600" eaLnBrk="0" fontAlgn="base" hangingPunct="0">
              <a:spcBef>
                <a:spcPct val="0"/>
              </a:spcBef>
              <a:spcAft>
                <a:spcPct val="0"/>
              </a:spcAft>
              <a:defRPr sz="1600">
                <a:solidFill>
                  <a:schemeClr val="tx1"/>
                </a:solidFill>
                <a:latin typeface="Times New Roman" pitchFamily="18" charset="0"/>
                <a:cs typeface="Arial" charset="0"/>
              </a:defRPr>
            </a:lvl9pPr>
          </a:lstStyle>
          <a:p>
            <a:pPr algn="ctr" eaLnBrk="1" hangingPunct="1"/>
            <a:r>
              <a:rPr lang="en-US" sz="8000" b="1" dirty="0">
                <a:solidFill>
                  <a:schemeClr val="bg1"/>
                </a:solidFill>
                <a:latin typeface="Calibri" charset="0"/>
              </a:rPr>
              <a:t>Basic Flight Fare </a:t>
            </a:r>
          </a:p>
          <a:p>
            <a:pPr algn="ctr" eaLnBrk="1" hangingPunct="1"/>
            <a:r>
              <a:rPr lang="en-US" sz="8000" b="1" dirty="0">
                <a:solidFill>
                  <a:schemeClr val="bg1"/>
                </a:solidFill>
                <a:latin typeface="Calibri" charset="0"/>
              </a:rPr>
              <a:t>Prediction System</a:t>
            </a:r>
          </a:p>
        </p:txBody>
      </p:sp>
      <p:sp>
        <p:nvSpPr>
          <p:cNvPr id="24" name="Rectangle 3373"/>
          <p:cNvSpPr>
            <a:spLocks noChangeArrowheads="1"/>
          </p:cNvSpPr>
          <p:nvPr/>
        </p:nvSpPr>
        <p:spPr bwMode="auto">
          <a:xfrm>
            <a:off x="609600" y="5625647"/>
            <a:ext cx="10248900" cy="822960"/>
          </a:xfrm>
          <a:prstGeom prst="rect">
            <a:avLst/>
          </a:prstGeom>
          <a:solidFill>
            <a:schemeClr val="accent6"/>
          </a:solidFill>
          <a:ln w="28575">
            <a:solidFill>
              <a:schemeClr val="tx1"/>
            </a:solidFill>
            <a:miter lim="800000"/>
            <a:headEnd/>
            <a:tailEnd/>
          </a:ln>
          <a:effectLst>
            <a:outerShdw blurRad="50800" dist="38100" dir="16200000" rotWithShape="0">
              <a:prstClr val="black">
                <a:alpha val="40000"/>
              </a:prstClr>
            </a:outerShdw>
          </a:effectLst>
        </p:spPr>
        <p:txBody>
          <a:bodyPr wrap="none" lIns="95402" tIns="47701" rIns="95402" bIns="47701" anchor="ctr" anchorCtr="1"/>
          <a:lstStyle/>
          <a:p>
            <a:pPr algn="ctr" defTabSz="953869" eaLnBrk="0" hangingPunct="0"/>
            <a:r>
              <a:rPr lang="en-US" sz="5400" b="1" dirty="0">
                <a:solidFill>
                  <a:schemeClr val="bg1"/>
                </a:solidFill>
                <a:latin typeface="Calibri" pitchFamily="34" charset="0"/>
              </a:rPr>
              <a:t>Goal</a:t>
            </a:r>
          </a:p>
        </p:txBody>
      </p:sp>
      <p:sp>
        <p:nvSpPr>
          <p:cNvPr id="25" name="Rectangle 3373"/>
          <p:cNvSpPr>
            <a:spLocks noChangeArrowheads="1"/>
          </p:cNvSpPr>
          <p:nvPr/>
        </p:nvSpPr>
        <p:spPr bwMode="auto">
          <a:xfrm>
            <a:off x="956794" y="15440834"/>
            <a:ext cx="10248900" cy="822960"/>
          </a:xfrm>
          <a:prstGeom prst="rect">
            <a:avLst/>
          </a:prstGeom>
          <a:solidFill>
            <a:schemeClr val="accent6"/>
          </a:solidFill>
          <a:ln w="28575">
            <a:solidFill>
              <a:schemeClr val="tx1"/>
            </a:solidFill>
            <a:miter lim="800000"/>
            <a:headEnd/>
            <a:tailEnd/>
          </a:ln>
          <a:effectLst>
            <a:outerShdw blurRad="50800" dist="38100" dir="16200000" rotWithShape="0">
              <a:prstClr val="black">
                <a:alpha val="40000"/>
              </a:prstClr>
            </a:outerShdw>
          </a:effectLst>
        </p:spPr>
        <p:txBody>
          <a:bodyPr wrap="none" lIns="95402" tIns="47701" rIns="95402" bIns="47701" anchor="ctr" anchorCtr="1"/>
          <a:lstStyle/>
          <a:p>
            <a:pPr algn="ctr" defTabSz="953869" eaLnBrk="0" hangingPunct="0"/>
            <a:r>
              <a:rPr lang="en-US" sz="5400" b="1" dirty="0">
                <a:solidFill>
                  <a:schemeClr val="bg1"/>
                </a:solidFill>
                <a:latin typeface="Calibri" pitchFamily="34" charset="0"/>
              </a:rPr>
              <a:t>BACKGROUND</a:t>
            </a:r>
          </a:p>
        </p:txBody>
      </p:sp>
      <p:sp>
        <p:nvSpPr>
          <p:cNvPr id="30" name="Rectangle 3373"/>
          <p:cNvSpPr>
            <a:spLocks noChangeArrowheads="1"/>
          </p:cNvSpPr>
          <p:nvPr/>
        </p:nvSpPr>
        <p:spPr bwMode="auto">
          <a:xfrm>
            <a:off x="11582401" y="5625647"/>
            <a:ext cx="10332720" cy="822960"/>
          </a:xfrm>
          <a:prstGeom prst="rect">
            <a:avLst/>
          </a:prstGeom>
          <a:solidFill>
            <a:schemeClr val="accent6"/>
          </a:solidFill>
          <a:ln w="28575">
            <a:solidFill>
              <a:schemeClr val="tx1"/>
            </a:solidFill>
            <a:miter lim="800000"/>
            <a:headEnd/>
            <a:tailEnd/>
          </a:ln>
          <a:effectLst>
            <a:outerShdw blurRad="50800" dist="38100" dir="16200000" rotWithShape="0">
              <a:prstClr val="black">
                <a:alpha val="40000"/>
              </a:prstClr>
            </a:outerShdw>
          </a:effectLst>
        </p:spPr>
        <p:txBody>
          <a:bodyPr wrap="none" lIns="95402" tIns="47701" rIns="95402" bIns="47701" anchor="ctr" anchorCtr="1"/>
          <a:lstStyle/>
          <a:p>
            <a:pPr algn="ctr" defTabSz="953869" eaLnBrk="0" hangingPunct="0"/>
            <a:r>
              <a:rPr lang="en-US" sz="5400" b="1" dirty="0">
                <a:solidFill>
                  <a:schemeClr val="bg1"/>
                </a:solidFill>
                <a:latin typeface="Calibri" pitchFamily="34" charset="0"/>
              </a:rPr>
              <a:t>OBJECTIVE</a:t>
            </a:r>
          </a:p>
        </p:txBody>
      </p:sp>
      <p:sp>
        <p:nvSpPr>
          <p:cNvPr id="32" name="Rectangle 3373"/>
          <p:cNvSpPr>
            <a:spLocks noChangeArrowheads="1"/>
          </p:cNvSpPr>
          <p:nvPr/>
        </p:nvSpPr>
        <p:spPr bwMode="auto">
          <a:xfrm>
            <a:off x="22606765" y="5625647"/>
            <a:ext cx="20613188" cy="822960"/>
          </a:xfrm>
          <a:prstGeom prst="rect">
            <a:avLst/>
          </a:prstGeom>
          <a:solidFill>
            <a:schemeClr val="accent6"/>
          </a:solidFill>
          <a:ln w="28575">
            <a:solidFill>
              <a:schemeClr val="tx1"/>
            </a:solidFill>
            <a:miter lim="800000"/>
            <a:headEnd/>
            <a:tailEnd/>
          </a:ln>
          <a:effectLst>
            <a:outerShdw blurRad="50800" dist="38100" dir="16200000" rotWithShape="0">
              <a:prstClr val="black">
                <a:alpha val="40000"/>
              </a:prstClr>
            </a:outerShdw>
          </a:effectLst>
        </p:spPr>
        <p:txBody>
          <a:bodyPr wrap="none" lIns="95402" tIns="47701" rIns="95402" bIns="47701" anchor="ctr" anchorCtr="1"/>
          <a:lstStyle/>
          <a:p>
            <a:pPr algn="ctr" defTabSz="953869" eaLnBrk="0" hangingPunct="0"/>
            <a:r>
              <a:rPr lang="en-US" sz="5400" b="1">
                <a:solidFill>
                  <a:schemeClr val="bg1"/>
                </a:solidFill>
                <a:latin typeface="Calibri" pitchFamily="34" charset="0"/>
              </a:rPr>
              <a:t>RESULTS</a:t>
            </a:r>
            <a:endParaRPr lang="en-US" sz="5400" b="1" dirty="0">
              <a:solidFill>
                <a:schemeClr val="bg1"/>
              </a:solidFill>
              <a:latin typeface="Calibri" pitchFamily="34" charset="0"/>
            </a:endParaRPr>
          </a:p>
        </p:txBody>
      </p:sp>
      <p:sp>
        <p:nvSpPr>
          <p:cNvPr id="33" name="Rectangle 3373"/>
          <p:cNvSpPr>
            <a:spLocks noChangeArrowheads="1"/>
          </p:cNvSpPr>
          <p:nvPr/>
        </p:nvSpPr>
        <p:spPr bwMode="auto">
          <a:xfrm>
            <a:off x="33252993" y="24362492"/>
            <a:ext cx="9966960" cy="822960"/>
          </a:xfrm>
          <a:prstGeom prst="rect">
            <a:avLst/>
          </a:prstGeom>
          <a:solidFill>
            <a:schemeClr val="accent6"/>
          </a:solidFill>
          <a:ln w="28575">
            <a:solidFill>
              <a:schemeClr val="tx1"/>
            </a:solidFill>
            <a:miter lim="800000"/>
            <a:headEnd/>
            <a:tailEnd/>
          </a:ln>
          <a:effectLst>
            <a:outerShdw blurRad="50800" dist="38100" dir="16200000" rotWithShape="0">
              <a:prstClr val="black">
                <a:alpha val="40000"/>
              </a:prstClr>
            </a:outerShdw>
          </a:effectLst>
        </p:spPr>
        <p:txBody>
          <a:bodyPr wrap="none" lIns="95402" tIns="47701" rIns="95402" bIns="47701" anchor="ctr" anchorCtr="1"/>
          <a:lstStyle/>
          <a:p>
            <a:pPr algn="ctr" defTabSz="953869" eaLnBrk="0" hangingPunct="0"/>
            <a:r>
              <a:rPr lang="en-US" sz="5400" b="1">
                <a:solidFill>
                  <a:schemeClr val="bg1"/>
                </a:solidFill>
                <a:latin typeface="Calibri" pitchFamily="34" charset="0"/>
              </a:rPr>
              <a:t>CONCLUSIONS</a:t>
            </a:r>
            <a:endParaRPr lang="en-US" sz="5400" b="1" dirty="0">
              <a:solidFill>
                <a:schemeClr val="bg1"/>
              </a:solidFill>
              <a:latin typeface="Calibri" pitchFamily="34" charset="0"/>
            </a:endParaRPr>
          </a:p>
        </p:txBody>
      </p:sp>
      <p:sp>
        <p:nvSpPr>
          <p:cNvPr id="3254" name="TextBox 45"/>
          <p:cNvSpPr txBox="1">
            <a:spLocks noChangeArrowheads="1"/>
          </p:cNvSpPr>
          <p:nvPr/>
        </p:nvSpPr>
        <p:spPr bwMode="auto">
          <a:xfrm>
            <a:off x="22946399" y="16343317"/>
            <a:ext cx="9966960" cy="14091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62553" tIns="81276" rIns="162553" bIns="81276">
            <a:spAutoFit/>
          </a:bodyPr>
          <a:lstStyle>
            <a:lvl1pPr eaLnBrk="0" hangingPunct="0">
              <a:tabLst>
                <a:tab pos="123825" algn="l"/>
              </a:tabLst>
              <a:defRPr sz="1600">
                <a:solidFill>
                  <a:schemeClr val="tx1"/>
                </a:solidFill>
                <a:latin typeface="Times New Roman" pitchFamily="18" charset="0"/>
                <a:cs typeface="Arial" charset="0"/>
              </a:defRPr>
            </a:lvl1pPr>
            <a:lvl2pPr eaLnBrk="0" hangingPunct="0">
              <a:tabLst>
                <a:tab pos="123825" algn="l"/>
              </a:tabLst>
              <a:defRPr sz="1600">
                <a:solidFill>
                  <a:schemeClr val="tx1"/>
                </a:solidFill>
                <a:latin typeface="Times New Roman" pitchFamily="18" charset="0"/>
                <a:cs typeface="Arial" charset="0"/>
              </a:defRPr>
            </a:lvl2pPr>
            <a:lvl3pPr marL="1143000" indent="-228600" eaLnBrk="0" hangingPunct="0">
              <a:tabLst>
                <a:tab pos="123825" algn="l"/>
              </a:tabLst>
              <a:defRPr sz="1600">
                <a:solidFill>
                  <a:schemeClr val="tx1"/>
                </a:solidFill>
                <a:latin typeface="Times New Roman" pitchFamily="18" charset="0"/>
                <a:cs typeface="Arial" charset="0"/>
              </a:defRPr>
            </a:lvl3pPr>
            <a:lvl4pPr marL="1600200" indent="-228600" eaLnBrk="0" hangingPunct="0">
              <a:tabLst>
                <a:tab pos="123825" algn="l"/>
              </a:tabLst>
              <a:defRPr sz="1600">
                <a:solidFill>
                  <a:schemeClr val="tx1"/>
                </a:solidFill>
                <a:latin typeface="Times New Roman" pitchFamily="18" charset="0"/>
                <a:cs typeface="Arial" charset="0"/>
              </a:defRPr>
            </a:lvl4pPr>
            <a:lvl5pPr marL="2057400" indent="-228600" eaLnBrk="0" hangingPunct="0">
              <a:tabLst>
                <a:tab pos="123825" algn="l"/>
              </a:tabLst>
              <a:defRPr sz="1600">
                <a:solidFill>
                  <a:schemeClr val="tx1"/>
                </a:solidFill>
                <a:latin typeface="Times New Roman" pitchFamily="18" charset="0"/>
                <a:cs typeface="Arial" charset="0"/>
              </a:defRPr>
            </a:lvl5pPr>
            <a:lvl6pPr marL="2514600" indent="-228600" eaLnBrk="0" fontAlgn="base" hangingPunct="0">
              <a:spcBef>
                <a:spcPct val="0"/>
              </a:spcBef>
              <a:spcAft>
                <a:spcPct val="0"/>
              </a:spcAft>
              <a:tabLst>
                <a:tab pos="123825" algn="l"/>
              </a:tabLst>
              <a:defRPr sz="1600">
                <a:solidFill>
                  <a:schemeClr val="tx1"/>
                </a:solidFill>
                <a:latin typeface="Times New Roman" pitchFamily="18" charset="0"/>
                <a:cs typeface="Arial" charset="0"/>
              </a:defRPr>
            </a:lvl6pPr>
            <a:lvl7pPr marL="2971800" indent="-228600" eaLnBrk="0" fontAlgn="base" hangingPunct="0">
              <a:spcBef>
                <a:spcPct val="0"/>
              </a:spcBef>
              <a:spcAft>
                <a:spcPct val="0"/>
              </a:spcAft>
              <a:tabLst>
                <a:tab pos="123825" algn="l"/>
              </a:tabLst>
              <a:defRPr sz="1600">
                <a:solidFill>
                  <a:schemeClr val="tx1"/>
                </a:solidFill>
                <a:latin typeface="Times New Roman" pitchFamily="18" charset="0"/>
                <a:cs typeface="Arial" charset="0"/>
              </a:defRPr>
            </a:lvl7pPr>
            <a:lvl8pPr marL="3429000" indent="-228600" eaLnBrk="0" fontAlgn="base" hangingPunct="0">
              <a:spcBef>
                <a:spcPct val="0"/>
              </a:spcBef>
              <a:spcAft>
                <a:spcPct val="0"/>
              </a:spcAft>
              <a:tabLst>
                <a:tab pos="123825" algn="l"/>
              </a:tabLst>
              <a:defRPr sz="1600">
                <a:solidFill>
                  <a:schemeClr val="tx1"/>
                </a:solidFill>
                <a:latin typeface="Times New Roman" pitchFamily="18" charset="0"/>
                <a:cs typeface="Arial" charset="0"/>
              </a:defRPr>
            </a:lvl8pPr>
            <a:lvl9pPr marL="3886200" indent="-228600" eaLnBrk="0" fontAlgn="base" hangingPunct="0">
              <a:spcBef>
                <a:spcPct val="0"/>
              </a:spcBef>
              <a:spcAft>
                <a:spcPct val="0"/>
              </a:spcAft>
              <a:tabLst>
                <a:tab pos="123825" algn="l"/>
              </a:tabLst>
              <a:defRPr sz="1600">
                <a:solidFill>
                  <a:schemeClr val="tx1"/>
                </a:solidFill>
                <a:latin typeface="Times New Roman" pitchFamily="18" charset="0"/>
                <a:cs typeface="Arial" charset="0"/>
              </a:defRPr>
            </a:lvl9pPr>
          </a:lstStyle>
          <a:p>
            <a:pPr marL="742950" indent="-742950">
              <a:buAutoNum type="arabicPeriod"/>
            </a:pPr>
            <a:r>
              <a:rPr lang="en-US" sz="3600" dirty="0">
                <a:latin typeface="Calibri" panose="020F0502020204030204" pitchFamily="34" charset="0"/>
                <a:cs typeface="Calibri" panose="020F0502020204030204" pitchFamily="34" charset="0"/>
              </a:rPr>
              <a:t>Multiple Linear Regression — The scatter plot shows a wide spread of points and two clusters, indicating inconsistent predictions, especially for high fares. The model tends to overpredict low-cost flights and underpredict expensive ones, revealing its struggle with accurate estimates.</a:t>
            </a:r>
          </a:p>
          <a:p>
            <a:pPr marL="742950" indent="-742950">
              <a:buFontTx/>
              <a:buAutoNum type="arabicPeriod"/>
            </a:pPr>
            <a:r>
              <a:rPr lang="en-US" sz="3600" dirty="0">
                <a:latin typeface="Calibri" panose="020F0502020204030204" pitchFamily="34" charset="0"/>
                <a:cs typeface="Calibri" panose="020F0502020204030204" pitchFamily="34" charset="0"/>
              </a:rPr>
              <a:t>Random Forest — The plot shows that predicted fares closely match actual fares, with most points falling near the 45-degree line, indicating high accuracy. The model generalizes well across price ranges, with few outliers and no distinct clusters, capturing the data’s continuous nature.</a:t>
            </a:r>
          </a:p>
          <a:p>
            <a:pPr marL="742950" indent="-742950">
              <a:buFontTx/>
              <a:buAutoNum type="arabicPeriod"/>
            </a:pPr>
            <a:r>
              <a:rPr lang="en-US" sz="3600" dirty="0" err="1">
                <a:latin typeface="Calibri" panose="020F0502020204030204" pitchFamily="34" charset="0"/>
                <a:cs typeface="Calibri" panose="020F0502020204030204" pitchFamily="34" charset="0"/>
              </a:rPr>
              <a:t>XGBoost</a:t>
            </a:r>
            <a:r>
              <a:rPr lang="en-US" sz="3600" dirty="0">
                <a:latin typeface="Calibri" panose="020F0502020204030204" pitchFamily="34" charset="0"/>
                <a:cs typeface="Calibri" panose="020F0502020204030204" pitchFamily="34" charset="0"/>
              </a:rPr>
              <a:t>—The plot shows that </a:t>
            </a:r>
            <a:r>
              <a:rPr lang="en-US" sz="3600" dirty="0" err="1">
                <a:latin typeface="Calibri" panose="020F0502020204030204" pitchFamily="34" charset="0"/>
                <a:cs typeface="Calibri" panose="020F0502020204030204" pitchFamily="34" charset="0"/>
              </a:rPr>
              <a:t>XGBoost</a:t>
            </a:r>
            <a:r>
              <a:rPr lang="en-US" sz="3600" dirty="0">
                <a:latin typeface="Calibri" panose="020F0502020204030204" pitchFamily="34" charset="0"/>
                <a:cs typeface="Calibri" panose="020F0502020204030204" pitchFamily="34" charset="0"/>
              </a:rPr>
              <a:t> captures the general airfare trend but with more spread than Random Forest, especially for higher-priced tickets. Predictions for fares above $1000 show greater variance, and prices between $2000 and $3000 are often underpredicted.</a:t>
            </a:r>
          </a:p>
          <a:p>
            <a:pPr marL="742950" indent="-742950">
              <a:buFontTx/>
              <a:buAutoNum type="arabicPeriod"/>
            </a:pPr>
            <a:endParaRPr lang="en-US" sz="3600" dirty="0">
              <a:latin typeface="Calibri" panose="020F0502020204030204" pitchFamily="34" charset="0"/>
              <a:cs typeface="Calibri" panose="020F0502020204030204" pitchFamily="34" charset="0"/>
            </a:endParaRPr>
          </a:p>
          <a:p>
            <a:pPr marL="742950" indent="-742950">
              <a:buAutoNum type="arabicPeriod"/>
            </a:pPr>
            <a:endParaRPr lang="en-US" sz="3600" dirty="0">
              <a:latin typeface="Calibri" panose="020F0502020204030204" pitchFamily="34" charset="0"/>
              <a:cs typeface="Calibri" panose="020F0502020204030204" pitchFamily="34" charset="0"/>
            </a:endParaRPr>
          </a:p>
          <a:p>
            <a:endParaRPr lang="en-US" sz="3600" dirty="0">
              <a:latin typeface="Calibri" panose="020F0502020204030204" pitchFamily="34" charset="0"/>
              <a:cs typeface="Calibri" panose="020F0502020204030204" pitchFamily="34" charset="0"/>
            </a:endParaRPr>
          </a:p>
          <a:p>
            <a:pPr marL="457200" lvl="1" indent="-457200" eaLnBrk="1" hangingPunct="1">
              <a:spcBef>
                <a:spcPts val="600"/>
              </a:spcBef>
              <a:spcAft>
                <a:spcPts val="600"/>
              </a:spcAft>
              <a:buClr>
                <a:srgbClr val="CC0000"/>
              </a:buClr>
              <a:buSzPct val="80000"/>
              <a:buFont typeface="Wingdings" pitchFamily="2" charset="2"/>
              <a:buChar char="§"/>
            </a:pPr>
            <a:endParaRPr lang="en-US" sz="3600" dirty="0">
              <a:latin typeface="Calibri" panose="020F0502020204030204" pitchFamily="34" charset="0"/>
              <a:ea typeface="ＭＳ Ｐゴシック" charset="0"/>
              <a:cs typeface="Calibri" panose="020F0502020204030204" pitchFamily="34" charset="0"/>
            </a:endParaRPr>
          </a:p>
        </p:txBody>
      </p:sp>
      <p:sp>
        <p:nvSpPr>
          <p:cNvPr id="43" name="Rectangle 3373"/>
          <p:cNvSpPr>
            <a:spLocks noChangeArrowheads="1"/>
          </p:cNvSpPr>
          <p:nvPr/>
        </p:nvSpPr>
        <p:spPr bwMode="auto">
          <a:xfrm>
            <a:off x="11582401" y="10516166"/>
            <a:ext cx="10332720" cy="822960"/>
          </a:xfrm>
          <a:prstGeom prst="rect">
            <a:avLst/>
          </a:prstGeom>
          <a:solidFill>
            <a:schemeClr val="accent6"/>
          </a:solidFill>
          <a:ln w="28575">
            <a:solidFill>
              <a:schemeClr val="tx1"/>
            </a:solidFill>
            <a:miter lim="800000"/>
            <a:headEnd/>
            <a:tailEnd/>
          </a:ln>
          <a:effectLst>
            <a:outerShdw blurRad="50800" dist="38100" dir="16200000" rotWithShape="0">
              <a:prstClr val="black">
                <a:alpha val="40000"/>
              </a:prstClr>
            </a:outerShdw>
          </a:effectLst>
        </p:spPr>
        <p:txBody>
          <a:bodyPr wrap="none" lIns="95402" tIns="47701" rIns="95402" bIns="47701" anchor="ctr" anchorCtr="1"/>
          <a:lstStyle/>
          <a:p>
            <a:pPr algn="ctr" defTabSz="953869" eaLnBrk="0" hangingPunct="0"/>
            <a:r>
              <a:rPr lang="en-US" sz="5400" b="1" dirty="0">
                <a:solidFill>
                  <a:schemeClr val="bg1"/>
                </a:solidFill>
                <a:latin typeface="Calibri" pitchFamily="34" charset="0"/>
              </a:rPr>
              <a:t>METHODS</a:t>
            </a:r>
          </a:p>
        </p:txBody>
      </p:sp>
      <p:sp>
        <p:nvSpPr>
          <p:cNvPr id="38" name="Rounded Rectangle 37"/>
          <p:cNvSpPr/>
          <p:nvPr/>
        </p:nvSpPr>
        <p:spPr bwMode="auto">
          <a:xfrm>
            <a:off x="33346843" y="16575083"/>
            <a:ext cx="9662595" cy="753568"/>
          </a:xfrm>
          <a:prstGeom prst="roundRect">
            <a:avLst/>
          </a:prstGeom>
          <a:solidFill>
            <a:schemeClr val="accent6"/>
          </a:solidFill>
          <a:ln w="28575">
            <a:solidFill>
              <a:schemeClr val="tx1"/>
            </a:solidFill>
            <a:miter lim="800000"/>
            <a:headEnd/>
            <a:tailEnd/>
          </a:ln>
          <a:effectLst>
            <a:outerShdw blurRad="50800" dist="38100" dir="16200000" rotWithShape="0">
              <a:prstClr val="black">
                <a:alpha val="40000"/>
              </a:prstClr>
            </a:outerShdw>
          </a:effectLst>
        </p:spPr>
        <p:txBody>
          <a:bodyPr wrap="square" lIns="95402" tIns="47701" rIns="95402" bIns="47701" anchor="ctr" anchorCtr="0">
            <a:spAutoFit/>
          </a:bodyPr>
          <a:lstStyle/>
          <a:p>
            <a:pPr marL="0" lvl="1" defTabSz="953869" eaLnBrk="0" hangingPunct="0"/>
            <a:r>
              <a:rPr lang="en-US" sz="3800" b="1" dirty="0">
                <a:solidFill>
                  <a:schemeClr val="bg1"/>
                </a:solidFill>
                <a:latin typeface="Calibri" pitchFamily="34" charset="0"/>
              </a:rPr>
              <a:t>Graph 3. </a:t>
            </a:r>
            <a:r>
              <a:rPr lang="en-US" sz="3800" b="1" dirty="0" err="1">
                <a:solidFill>
                  <a:schemeClr val="bg1"/>
                </a:solidFill>
                <a:latin typeface="Calibri" pitchFamily="34" charset="0"/>
              </a:rPr>
              <a:t>XGBoost</a:t>
            </a:r>
            <a:endParaRPr lang="en-US" sz="3800" b="1" dirty="0">
              <a:solidFill>
                <a:schemeClr val="bg1"/>
              </a:solidFill>
              <a:latin typeface="Calibri" pitchFamily="34" charset="0"/>
            </a:endParaRPr>
          </a:p>
        </p:txBody>
      </p:sp>
      <p:sp>
        <p:nvSpPr>
          <p:cNvPr id="39" name="Rounded Rectangle 38"/>
          <p:cNvSpPr/>
          <p:nvPr/>
        </p:nvSpPr>
        <p:spPr bwMode="auto">
          <a:xfrm>
            <a:off x="33095811" y="6772099"/>
            <a:ext cx="10055606" cy="753568"/>
          </a:xfrm>
          <a:prstGeom prst="roundRect">
            <a:avLst/>
          </a:prstGeom>
          <a:solidFill>
            <a:schemeClr val="accent6"/>
          </a:solidFill>
          <a:ln w="28575">
            <a:solidFill>
              <a:schemeClr val="tx1"/>
            </a:solidFill>
            <a:miter lim="800000"/>
            <a:headEnd/>
            <a:tailEnd/>
          </a:ln>
          <a:effectLst>
            <a:outerShdw blurRad="50800" dist="38100" dir="16200000" rotWithShape="0">
              <a:prstClr val="black">
                <a:alpha val="40000"/>
              </a:prstClr>
            </a:outerShdw>
          </a:effectLst>
        </p:spPr>
        <p:txBody>
          <a:bodyPr wrap="square" lIns="95402" tIns="47701" rIns="95402" bIns="47701" anchor="ctr" anchorCtr="0">
            <a:spAutoFit/>
          </a:bodyPr>
          <a:lstStyle/>
          <a:p>
            <a:pPr marL="0" lvl="1" defTabSz="953869" eaLnBrk="0" hangingPunct="0"/>
            <a:r>
              <a:rPr lang="en-US" sz="3800" b="1" dirty="0">
                <a:solidFill>
                  <a:schemeClr val="bg1"/>
                </a:solidFill>
                <a:latin typeface="Calibri" pitchFamily="34" charset="0"/>
              </a:rPr>
              <a:t>Graph 2. Random Forest</a:t>
            </a:r>
          </a:p>
        </p:txBody>
      </p:sp>
      <p:sp>
        <p:nvSpPr>
          <p:cNvPr id="40" name="Rounded Rectangle 39"/>
          <p:cNvSpPr/>
          <p:nvPr/>
        </p:nvSpPr>
        <p:spPr bwMode="auto">
          <a:xfrm>
            <a:off x="22752683" y="6690229"/>
            <a:ext cx="9814777" cy="753568"/>
          </a:xfrm>
          <a:prstGeom prst="roundRect">
            <a:avLst/>
          </a:prstGeom>
          <a:solidFill>
            <a:schemeClr val="accent6"/>
          </a:solidFill>
          <a:ln w="28575">
            <a:solidFill>
              <a:schemeClr val="tx1"/>
            </a:solidFill>
            <a:miter lim="800000"/>
            <a:headEnd/>
            <a:tailEnd/>
          </a:ln>
          <a:effectLst>
            <a:outerShdw blurRad="50800" dist="38100" dir="16200000" rotWithShape="0">
              <a:prstClr val="black">
                <a:alpha val="40000"/>
              </a:prstClr>
            </a:outerShdw>
          </a:effectLst>
        </p:spPr>
        <p:txBody>
          <a:bodyPr wrap="square" lIns="95402" tIns="47701" rIns="95402" bIns="47701" anchor="ctr" anchorCtr="0">
            <a:spAutoFit/>
          </a:bodyPr>
          <a:lstStyle/>
          <a:p>
            <a:pPr marL="0" lvl="1" defTabSz="953869" eaLnBrk="0" hangingPunct="0"/>
            <a:r>
              <a:rPr lang="en-US" sz="3800" b="1" dirty="0">
                <a:solidFill>
                  <a:schemeClr val="bg1"/>
                </a:solidFill>
                <a:latin typeface="Calibri" pitchFamily="34" charset="0"/>
              </a:rPr>
              <a:t>Graph 1.  Multiple Linear Regression Model</a:t>
            </a:r>
          </a:p>
        </p:txBody>
      </p:sp>
      <p:sp>
        <p:nvSpPr>
          <p:cNvPr id="35" name="Text Box 26"/>
          <p:cNvSpPr txBox="1">
            <a:spLocks noChangeArrowheads="1"/>
          </p:cNvSpPr>
          <p:nvPr/>
        </p:nvSpPr>
        <p:spPr bwMode="auto">
          <a:xfrm>
            <a:off x="813791" y="16943121"/>
            <a:ext cx="10248900" cy="6802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324" tIns="30662" rIns="61324" bIns="30662"/>
          <a:lstStyle>
            <a:lvl1pPr eaLnBrk="0" hangingPunct="0">
              <a:defRPr sz="1600">
                <a:solidFill>
                  <a:schemeClr val="tx1"/>
                </a:solidFill>
                <a:latin typeface="Times New Roman" pitchFamily="18" charset="0"/>
                <a:cs typeface="Arial" charset="0"/>
              </a:defRPr>
            </a:lvl1pPr>
            <a:lvl2pPr marL="742950" indent="-285750" eaLnBrk="0" hangingPunct="0">
              <a:defRPr sz="1600">
                <a:solidFill>
                  <a:schemeClr val="tx1"/>
                </a:solidFill>
                <a:latin typeface="Times New Roman" pitchFamily="18" charset="0"/>
                <a:cs typeface="Arial" charset="0"/>
              </a:defRPr>
            </a:lvl2pPr>
            <a:lvl3pPr marL="1143000" indent="-228600" eaLnBrk="0" hangingPunct="0">
              <a:defRPr sz="1600">
                <a:solidFill>
                  <a:schemeClr val="tx1"/>
                </a:solidFill>
                <a:latin typeface="Times New Roman" pitchFamily="18" charset="0"/>
                <a:cs typeface="Arial" charset="0"/>
              </a:defRPr>
            </a:lvl3pPr>
            <a:lvl4pPr marL="1600200" indent="-228600" eaLnBrk="0" hangingPunct="0">
              <a:defRPr sz="1600">
                <a:solidFill>
                  <a:schemeClr val="tx1"/>
                </a:solidFill>
                <a:latin typeface="Times New Roman" pitchFamily="18" charset="0"/>
                <a:cs typeface="Arial" charset="0"/>
              </a:defRPr>
            </a:lvl4pPr>
            <a:lvl5pPr marL="2057400" indent="-228600" eaLnBrk="0" hangingPunct="0">
              <a:defRPr sz="1600">
                <a:solidFill>
                  <a:schemeClr val="tx1"/>
                </a:solidFill>
                <a:latin typeface="Times New Roman" pitchFamily="18" charset="0"/>
                <a:cs typeface="Arial" charset="0"/>
              </a:defRPr>
            </a:lvl5pPr>
            <a:lvl6pPr marL="2514600" indent="-228600" eaLnBrk="0" fontAlgn="base" hangingPunct="0">
              <a:spcBef>
                <a:spcPct val="0"/>
              </a:spcBef>
              <a:spcAft>
                <a:spcPct val="0"/>
              </a:spcAft>
              <a:defRPr sz="1600">
                <a:solidFill>
                  <a:schemeClr val="tx1"/>
                </a:solidFill>
                <a:latin typeface="Times New Roman" pitchFamily="18" charset="0"/>
                <a:cs typeface="Arial" charset="0"/>
              </a:defRPr>
            </a:lvl6pPr>
            <a:lvl7pPr marL="2971800" indent="-228600" eaLnBrk="0" fontAlgn="base" hangingPunct="0">
              <a:spcBef>
                <a:spcPct val="0"/>
              </a:spcBef>
              <a:spcAft>
                <a:spcPct val="0"/>
              </a:spcAft>
              <a:defRPr sz="1600">
                <a:solidFill>
                  <a:schemeClr val="tx1"/>
                </a:solidFill>
                <a:latin typeface="Times New Roman" pitchFamily="18" charset="0"/>
                <a:cs typeface="Arial" charset="0"/>
              </a:defRPr>
            </a:lvl7pPr>
            <a:lvl8pPr marL="3429000" indent="-228600" eaLnBrk="0" fontAlgn="base" hangingPunct="0">
              <a:spcBef>
                <a:spcPct val="0"/>
              </a:spcBef>
              <a:spcAft>
                <a:spcPct val="0"/>
              </a:spcAft>
              <a:defRPr sz="1600">
                <a:solidFill>
                  <a:schemeClr val="tx1"/>
                </a:solidFill>
                <a:latin typeface="Times New Roman" pitchFamily="18" charset="0"/>
                <a:cs typeface="Arial" charset="0"/>
              </a:defRPr>
            </a:lvl8pPr>
            <a:lvl9pPr marL="3886200" indent="-228600" eaLnBrk="0" fontAlgn="base" hangingPunct="0">
              <a:spcBef>
                <a:spcPct val="0"/>
              </a:spcBef>
              <a:spcAft>
                <a:spcPct val="0"/>
              </a:spcAft>
              <a:defRPr sz="1600">
                <a:solidFill>
                  <a:schemeClr val="tx1"/>
                </a:solidFill>
                <a:latin typeface="Times New Roman" pitchFamily="18" charset="0"/>
                <a:cs typeface="Arial" charset="0"/>
              </a:defRPr>
            </a:lvl9pPr>
          </a:lstStyle>
          <a:p>
            <a:pPr marL="0" lvl="1" indent="0" algn="just" defTabSz="58166">
              <a:spcBef>
                <a:spcPts val="600"/>
              </a:spcBef>
              <a:spcAft>
                <a:spcPts val="600"/>
              </a:spcAft>
              <a:buClr>
                <a:srgbClr val="CC0000"/>
              </a:buClr>
              <a:buSzPct val="80000"/>
              <a:tabLst>
                <a:tab pos="293888" algn="l"/>
              </a:tabLst>
              <a:defRPr/>
            </a:pPr>
            <a:r>
              <a:rPr lang="en-US" sz="3600" dirty="0">
                <a:latin typeface="Calibri" charset="0"/>
              </a:rPr>
              <a:t>Accurately predicting flight ticket prices poses a significant challenge due to the complex interplay of factors such as airline, travel duration, departure timing, and flight class. Prior work in this domain, such as that of Kunal </a:t>
            </a:r>
            <a:r>
              <a:rPr lang="en-US" sz="3600" dirty="0" err="1">
                <a:latin typeface="Calibri" charset="0"/>
              </a:rPr>
              <a:t>Dhavale</a:t>
            </a:r>
            <a:r>
              <a:rPr lang="en-US" sz="3600" dirty="0">
                <a:latin typeface="Calibri" charset="0"/>
              </a:rPr>
              <a:t>, has demonstrated the viability of using machine learning techniques like Random Forest and </a:t>
            </a:r>
            <a:r>
              <a:rPr lang="en-US" sz="3600" dirty="0" err="1">
                <a:latin typeface="Calibri" charset="0"/>
              </a:rPr>
              <a:t>XGBoost</a:t>
            </a:r>
            <a:r>
              <a:rPr lang="en-US" sz="3600" dirty="0">
                <a:latin typeface="Calibri" charset="0"/>
              </a:rPr>
              <a:t> to estimate airfare based on scraped online data. Building on these foundations, our project expands the scope by leveraging a more comprehensive and feature-rich dataset sourced from Expedia, encompassing nearly six million flight records. </a:t>
            </a:r>
          </a:p>
        </p:txBody>
      </p:sp>
      <p:sp>
        <p:nvSpPr>
          <p:cNvPr id="36" name="Text Box 26"/>
          <p:cNvSpPr txBox="1">
            <a:spLocks noChangeArrowheads="1"/>
          </p:cNvSpPr>
          <p:nvPr/>
        </p:nvSpPr>
        <p:spPr bwMode="auto">
          <a:xfrm>
            <a:off x="11582399" y="11419338"/>
            <a:ext cx="10332720" cy="12359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324" tIns="30662" rIns="61324" bIns="30662"/>
          <a:lstStyle>
            <a:lvl1pPr eaLnBrk="0" hangingPunct="0">
              <a:defRPr sz="1600">
                <a:solidFill>
                  <a:schemeClr val="tx1"/>
                </a:solidFill>
                <a:latin typeface="Times New Roman" pitchFamily="18" charset="0"/>
                <a:cs typeface="Arial" charset="0"/>
              </a:defRPr>
            </a:lvl1pPr>
            <a:lvl2pPr marL="742950" indent="-285750" eaLnBrk="0" hangingPunct="0">
              <a:defRPr sz="1600">
                <a:solidFill>
                  <a:schemeClr val="tx1"/>
                </a:solidFill>
                <a:latin typeface="Times New Roman" pitchFamily="18" charset="0"/>
                <a:cs typeface="Arial" charset="0"/>
              </a:defRPr>
            </a:lvl2pPr>
            <a:lvl3pPr marL="1143000" indent="-228600" eaLnBrk="0" hangingPunct="0">
              <a:defRPr sz="1600">
                <a:solidFill>
                  <a:schemeClr val="tx1"/>
                </a:solidFill>
                <a:latin typeface="Times New Roman" pitchFamily="18" charset="0"/>
                <a:cs typeface="Arial" charset="0"/>
              </a:defRPr>
            </a:lvl3pPr>
            <a:lvl4pPr marL="1600200" indent="-228600" eaLnBrk="0" hangingPunct="0">
              <a:defRPr sz="1600">
                <a:solidFill>
                  <a:schemeClr val="tx1"/>
                </a:solidFill>
                <a:latin typeface="Times New Roman" pitchFamily="18" charset="0"/>
                <a:cs typeface="Arial" charset="0"/>
              </a:defRPr>
            </a:lvl4pPr>
            <a:lvl5pPr marL="2057400" indent="-228600" eaLnBrk="0" hangingPunct="0">
              <a:defRPr sz="1600">
                <a:solidFill>
                  <a:schemeClr val="tx1"/>
                </a:solidFill>
                <a:latin typeface="Times New Roman" pitchFamily="18" charset="0"/>
                <a:cs typeface="Arial" charset="0"/>
              </a:defRPr>
            </a:lvl5pPr>
            <a:lvl6pPr marL="2514600" indent="-228600" eaLnBrk="0" fontAlgn="base" hangingPunct="0">
              <a:spcBef>
                <a:spcPct val="0"/>
              </a:spcBef>
              <a:spcAft>
                <a:spcPct val="0"/>
              </a:spcAft>
              <a:defRPr sz="1600">
                <a:solidFill>
                  <a:schemeClr val="tx1"/>
                </a:solidFill>
                <a:latin typeface="Times New Roman" pitchFamily="18" charset="0"/>
                <a:cs typeface="Arial" charset="0"/>
              </a:defRPr>
            </a:lvl6pPr>
            <a:lvl7pPr marL="2971800" indent="-228600" eaLnBrk="0" fontAlgn="base" hangingPunct="0">
              <a:spcBef>
                <a:spcPct val="0"/>
              </a:spcBef>
              <a:spcAft>
                <a:spcPct val="0"/>
              </a:spcAft>
              <a:defRPr sz="1600">
                <a:solidFill>
                  <a:schemeClr val="tx1"/>
                </a:solidFill>
                <a:latin typeface="Times New Roman" pitchFamily="18" charset="0"/>
                <a:cs typeface="Arial" charset="0"/>
              </a:defRPr>
            </a:lvl7pPr>
            <a:lvl8pPr marL="3429000" indent="-228600" eaLnBrk="0" fontAlgn="base" hangingPunct="0">
              <a:spcBef>
                <a:spcPct val="0"/>
              </a:spcBef>
              <a:spcAft>
                <a:spcPct val="0"/>
              </a:spcAft>
              <a:defRPr sz="1600">
                <a:solidFill>
                  <a:schemeClr val="tx1"/>
                </a:solidFill>
                <a:latin typeface="Times New Roman" pitchFamily="18" charset="0"/>
                <a:cs typeface="Arial" charset="0"/>
              </a:defRPr>
            </a:lvl8pPr>
            <a:lvl9pPr marL="3886200" indent="-228600" eaLnBrk="0" fontAlgn="base" hangingPunct="0">
              <a:spcBef>
                <a:spcPct val="0"/>
              </a:spcBef>
              <a:spcAft>
                <a:spcPct val="0"/>
              </a:spcAft>
              <a:defRPr sz="1600">
                <a:solidFill>
                  <a:schemeClr val="tx1"/>
                </a:solidFill>
                <a:latin typeface="Times New Roman" pitchFamily="18" charset="0"/>
                <a:cs typeface="Arial" charset="0"/>
              </a:defRPr>
            </a:lvl9pPr>
          </a:lstStyle>
          <a:p>
            <a:r>
              <a:rPr lang="en-US" sz="3600" dirty="0">
                <a:latin typeface="Calibri" charset="0"/>
              </a:rPr>
              <a:t>We used the Flight Prices dataset from Kaggle, containing ~6 million one-way Expedia flight records. For efficiency, we worked with the first 1 million entries. Data preprocessing included handling missing values with median imputation, converting durations to seconds, and encoding categorical variables (label encoding for tree-based models, one-hot for linear regression).</a:t>
            </a:r>
          </a:p>
          <a:p>
            <a:r>
              <a:rPr lang="en-US" sz="3600" dirty="0">
                <a:latin typeface="Calibri" charset="0"/>
              </a:rPr>
              <a:t>Key features were selected through correlation analysis, Extra Trees Regressor, and Recursive Feature Elimination (RFE), identifying variables like </a:t>
            </a:r>
            <a:r>
              <a:rPr lang="en-US" sz="3600" dirty="0" err="1">
                <a:latin typeface="Calibri" charset="0"/>
              </a:rPr>
              <a:t>totalTravelDistance</a:t>
            </a:r>
            <a:r>
              <a:rPr lang="en-US" sz="3600" dirty="0">
                <a:latin typeface="Calibri" charset="0"/>
              </a:rPr>
              <a:t>, </a:t>
            </a:r>
            <a:r>
              <a:rPr lang="en-US" sz="3600" dirty="0" err="1">
                <a:latin typeface="Calibri" charset="0"/>
              </a:rPr>
              <a:t>travelDuration</a:t>
            </a:r>
            <a:r>
              <a:rPr lang="en-US" sz="3600" dirty="0">
                <a:latin typeface="Calibri" charset="0"/>
              </a:rPr>
              <a:t>, and </a:t>
            </a:r>
            <a:r>
              <a:rPr lang="en-US" sz="3600" dirty="0" err="1">
                <a:latin typeface="Calibri" charset="0"/>
              </a:rPr>
              <a:t>flightDateOrdinal</a:t>
            </a:r>
            <a:r>
              <a:rPr lang="en-US" sz="3600" dirty="0">
                <a:latin typeface="Calibri" charset="0"/>
              </a:rPr>
              <a:t> as most impactful.</a:t>
            </a:r>
          </a:p>
          <a:p>
            <a:r>
              <a:rPr lang="en-US" sz="3600" dirty="0">
                <a:latin typeface="Calibri" charset="0"/>
              </a:rPr>
              <a:t>We trained and compared three models:</a:t>
            </a:r>
          </a:p>
          <a:p>
            <a:pPr>
              <a:buFont typeface="Arial" panose="020B0604020202020204" pitchFamily="34" charset="0"/>
              <a:buChar char="•"/>
            </a:pPr>
            <a:r>
              <a:rPr lang="en-US" sz="3600" dirty="0">
                <a:latin typeface="Calibri" charset="0"/>
              </a:rPr>
              <a:t>Multiple Linear Regression (baseline)</a:t>
            </a:r>
          </a:p>
          <a:p>
            <a:pPr>
              <a:buFont typeface="Arial" panose="020B0604020202020204" pitchFamily="34" charset="0"/>
              <a:buChar char="•"/>
            </a:pPr>
            <a:r>
              <a:rPr lang="en-US" sz="3600" dirty="0">
                <a:latin typeface="Calibri" charset="0"/>
              </a:rPr>
              <a:t>Random Forest (main approach)</a:t>
            </a:r>
          </a:p>
          <a:p>
            <a:pPr>
              <a:buFont typeface="Arial" panose="020B0604020202020204" pitchFamily="34" charset="0"/>
              <a:buChar char="•"/>
            </a:pPr>
            <a:r>
              <a:rPr lang="en-US" sz="3600" dirty="0" err="1">
                <a:latin typeface="Calibri" charset="0"/>
              </a:rPr>
              <a:t>XGBoost</a:t>
            </a:r>
            <a:r>
              <a:rPr lang="en-US" sz="3600" dirty="0">
                <a:latin typeface="Calibri" charset="0"/>
              </a:rPr>
              <a:t> (oracle model)</a:t>
            </a:r>
          </a:p>
          <a:p>
            <a:r>
              <a:rPr lang="en-US" sz="3600" dirty="0">
                <a:latin typeface="Calibri" charset="0"/>
              </a:rPr>
              <a:t>All models used a 70/30 train-test split. Evaluation was based on RMSE, MAE, R², and a custom accuracy score based on MAPE. The Random Forest model achieved the best performance and was selected for deployment in our web application.</a:t>
            </a:r>
          </a:p>
          <a:p>
            <a:pPr algn="just" eaLnBrk="1" hangingPunct="1">
              <a:spcBef>
                <a:spcPts val="386"/>
              </a:spcBef>
              <a:spcAft>
                <a:spcPts val="386"/>
              </a:spcAft>
            </a:pPr>
            <a:endParaRPr lang="en-US" sz="3800" dirty="0">
              <a:latin typeface="Calibri" charset="0"/>
            </a:endParaRPr>
          </a:p>
        </p:txBody>
      </p:sp>
      <p:sp>
        <p:nvSpPr>
          <p:cNvPr id="41" name="TextBox 45"/>
          <p:cNvSpPr txBox="1">
            <a:spLocks noChangeArrowheads="1"/>
          </p:cNvSpPr>
          <p:nvPr/>
        </p:nvSpPr>
        <p:spPr bwMode="auto">
          <a:xfrm>
            <a:off x="11582399" y="6874847"/>
            <a:ext cx="10332720" cy="2875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489" tIns="52244" rIns="104489" bIns="52244">
            <a:spAutoFit/>
          </a:bodyPr>
          <a:lstStyle>
            <a:lvl1pPr eaLnBrk="0" hangingPunct="0">
              <a:tabLst>
                <a:tab pos="123825" algn="l"/>
              </a:tabLst>
              <a:defRPr sz="1600">
                <a:solidFill>
                  <a:schemeClr val="tx1"/>
                </a:solidFill>
                <a:latin typeface="Times New Roman" pitchFamily="18" charset="0"/>
                <a:cs typeface="Arial" charset="0"/>
              </a:defRPr>
            </a:lvl1pPr>
            <a:lvl2pPr eaLnBrk="0" hangingPunct="0">
              <a:tabLst>
                <a:tab pos="123825" algn="l"/>
              </a:tabLst>
              <a:defRPr sz="1600">
                <a:solidFill>
                  <a:schemeClr val="tx1"/>
                </a:solidFill>
                <a:latin typeface="Times New Roman" pitchFamily="18" charset="0"/>
                <a:cs typeface="Arial" charset="0"/>
              </a:defRPr>
            </a:lvl2pPr>
            <a:lvl3pPr marL="1143000" indent="-228600" eaLnBrk="0" hangingPunct="0">
              <a:tabLst>
                <a:tab pos="123825" algn="l"/>
              </a:tabLst>
              <a:defRPr sz="1600">
                <a:solidFill>
                  <a:schemeClr val="tx1"/>
                </a:solidFill>
                <a:latin typeface="Times New Roman" pitchFamily="18" charset="0"/>
                <a:cs typeface="Arial" charset="0"/>
              </a:defRPr>
            </a:lvl3pPr>
            <a:lvl4pPr marL="1600200" indent="-228600" eaLnBrk="0" hangingPunct="0">
              <a:tabLst>
                <a:tab pos="123825" algn="l"/>
              </a:tabLst>
              <a:defRPr sz="1600">
                <a:solidFill>
                  <a:schemeClr val="tx1"/>
                </a:solidFill>
                <a:latin typeface="Times New Roman" pitchFamily="18" charset="0"/>
                <a:cs typeface="Arial" charset="0"/>
              </a:defRPr>
            </a:lvl4pPr>
            <a:lvl5pPr marL="2057400" indent="-228600" eaLnBrk="0" hangingPunct="0">
              <a:tabLst>
                <a:tab pos="123825" algn="l"/>
              </a:tabLst>
              <a:defRPr sz="1600">
                <a:solidFill>
                  <a:schemeClr val="tx1"/>
                </a:solidFill>
                <a:latin typeface="Times New Roman" pitchFamily="18" charset="0"/>
                <a:cs typeface="Arial" charset="0"/>
              </a:defRPr>
            </a:lvl5pPr>
            <a:lvl6pPr marL="2514600" indent="-228600" eaLnBrk="0" fontAlgn="base" hangingPunct="0">
              <a:spcBef>
                <a:spcPct val="0"/>
              </a:spcBef>
              <a:spcAft>
                <a:spcPct val="0"/>
              </a:spcAft>
              <a:tabLst>
                <a:tab pos="123825" algn="l"/>
              </a:tabLst>
              <a:defRPr sz="1600">
                <a:solidFill>
                  <a:schemeClr val="tx1"/>
                </a:solidFill>
                <a:latin typeface="Times New Roman" pitchFamily="18" charset="0"/>
                <a:cs typeface="Arial" charset="0"/>
              </a:defRPr>
            </a:lvl6pPr>
            <a:lvl7pPr marL="2971800" indent="-228600" eaLnBrk="0" fontAlgn="base" hangingPunct="0">
              <a:spcBef>
                <a:spcPct val="0"/>
              </a:spcBef>
              <a:spcAft>
                <a:spcPct val="0"/>
              </a:spcAft>
              <a:tabLst>
                <a:tab pos="123825" algn="l"/>
              </a:tabLst>
              <a:defRPr sz="1600">
                <a:solidFill>
                  <a:schemeClr val="tx1"/>
                </a:solidFill>
                <a:latin typeface="Times New Roman" pitchFamily="18" charset="0"/>
                <a:cs typeface="Arial" charset="0"/>
              </a:defRPr>
            </a:lvl7pPr>
            <a:lvl8pPr marL="3429000" indent="-228600" eaLnBrk="0" fontAlgn="base" hangingPunct="0">
              <a:spcBef>
                <a:spcPct val="0"/>
              </a:spcBef>
              <a:spcAft>
                <a:spcPct val="0"/>
              </a:spcAft>
              <a:tabLst>
                <a:tab pos="123825" algn="l"/>
              </a:tabLst>
              <a:defRPr sz="1600">
                <a:solidFill>
                  <a:schemeClr val="tx1"/>
                </a:solidFill>
                <a:latin typeface="Times New Roman" pitchFamily="18" charset="0"/>
                <a:cs typeface="Arial" charset="0"/>
              </a:defRPr>
            </a:lvl8pPr>
            <a:lvl9pPr marL="3886200" indent="-228600" eaLnBrk="0" fontAlgn="base" hangingPunct="0">
              <a:spcBef>
                <a:spcPct val="0"/>
              </a:spcBef>
              <a:spcAft>
                <a:spcPct val="0"/>
              </a:spcAft>
              <a:tabLst>
                <a:tab pos="123825" algn="l"/>
              </a:tabLst>
              <a:defRPr sz="1600">
                <a:solidFill>
                  <a:schemeClr val="tx1"/>
                </a:solidFill>
                <a:latin typeface="Times New Roman" pitchFamily="18" charset="0"/>
                <a:cs typeface="Arial" charset="0"/>
              </a:defRPr>
            </a:lvl9pPr>
          </a:lstStyle>
          <a:p>
            <a:pPr marL="0" lvl="1" algn="just" defTabSz="1703388" eaLnBrk="1" hangingPunct="1">
              <a:spcBef>
                <a:spcPts val="386"/>
              </a:spcBef>
              <a:spcAft>
                <a:spcPts val="386"/>
              </a:spcAft>
              <a:buClr>
                <a:srgbClr val="CC0000"/>
              </a:buClr>
              <a:buSzPct val="80000"/>
              <a:tabLst/>
            </a:pPr>
            <a:r>
              <a:rPr lang="en-US" sz="3600" dirty="0">
                <a:latin typeface="Calibri" charset="0"/>
              </a:rPr>
              <a:t>The objective of this project is to develop a machine learning-based system capable of accurately predicting flight ticket prices based on user-specified inputs such as origin, destination, travel date, and other flight-related features.</a:t>
            </a:r>
          </a:p>
        </p:txBody>
      </p:sp>
      <p:sp>
        <p:nvSpPr>
          <p:cNvPr id="44" name="Text Box 26"/>
          <p:cNvSpPr txBox="1">
            <a:spLocks noChangeArrowheads="1"/>
          </p:cNvSpPr>
          <p:nvPr/>
        </p:nvSpPr>
        <p:spPr bwMode="auto">
          <a:xfrm>
            <a:off x="33204867" y="25232137"/>
            <a:ext cx="9946549" cy="719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324" tIns="30662" rIns="61324" bIns="30662"/>
          <a:lstStyle>
            <a:lvl1pPr eaLnBrk="0" hangingPunct="0">
              <a:defRPr sz="1600">
                <a:solidFill>
                  <a:schemeClr val="tx1"/>
                </a:solidFill>
                <a:latin typeface="Times New Roman" pitchFamily="18" charset="0"/>
                <a:cs typeface="Arial" charset="0"/>
              </a:defRPr>
            </a:lvl1pPr>
            <a:lvl2pPr marL="742950" indent="-285750" eaLnBrk="0" hangingPunct="0">
              <a:defRPr sz="1600">
                <a:solidFill>
                  <a:schemeClr val="tx1"/>
                </a:solidFill>
                <a:latin typeface="Times New Roman" pitchFamily="18" charset="0"/>
                <a:cs typeface="Arial" charset="0"/>
              </a:defRPr>
            </a:lvl2pPr>
            <a:lvl3pPr marL="1143000" indent="-228600" eaLnBrk="0" hangingPunct="0">
              <a:defRPr sz="1600">
                <a:solidFill>
                  <a:schemeClr val="tx1"/>
                </a:solidFill>
                <a:latin typeface="Times New Roman" pitchFamily="18" charset="0"/>
                <a:cs typeface="Arial" charset="0"/>
              </a:defRPr>
            </a:lvl3pPr>
            <a:lvl4pPr marL="1600200" indent="-228600" eaLnBrk="0" hangingPunct="0">
              <a:defRPr sz="1600">
                <a:solidFill>
                  <a:schemeClr val="tx1"/>
                </a:solidFill>
                <a:latin typeface="Times New Roman" pitchFamily="18" charset="0"/>
                <a:cs typeface="Arial" charset="0"/>
              </a:defRPr>
            </a:lvl4pPr>
            <a:lvl5pPr marL="2057400" indent="-228600" eaLnBrk="0" hangingPunct="0">
              <a:defRPr sz="1600">
                <a:solidFill>
                  <a:schemeClr val="tx1"/>
                </a:solidFill>
                <a:latin typeface="Times New Roman" pitchFamily="18" charset="0"/>
                <a:cs typeface="Arial" charset="0"/>
              </a:defRPr>
            </a:lvl5pPr>
            <a:lvl6pPr marL="2514600" indent="-228600" eaLnBrk="0" fontAlgn="base" hangingPunct="0">
              <a:spcBef>
                <a:spcPct val="0"/>
              </a:spcBef>
              <a:spcAft>
                <a:spcPct val="0"/>
              </a:spcAft>
              <a:defRPr sz="1600">
                <a:solidFill>
                  <a:schemeClr val="tx1"/>
                </a:solidFill>
                <a:latin typeface="Times New Roman" pitchFamily="18" charset="0"/>
                <a:cs typeface="Arial" charset="0"/>
              </a:defRPr>
            </a:lvl6pPr>
            <a:lvl7pPr marL="2971800" indent="-228600" eaLnBrk="0" fontAlgn="base" hangingPunct="0">
              <a:spcBef>
                <a:spcPct val="0"/>
              </a:spcBef>
              <a:spcAft>
                <a:spcPct val="0"/>
              </a:spcAft>
              <a:defRPr sz="1600">
                <a:solidFill>
                  <a:schemeClr val="tx1"/>
                </a:solidFill>
                <a:latin typeface="Times New Roman" pitchFamily="18" charset="0"/>
                <a:cs typeface="Arial" charset="0"/>
              </a:defRPr>
            </a:lvl7pPr>
            <a:lvl8pPr marL="3429000" indent="-228600" eaLnBrk="0" fontAlgn="base" hangingPunct="0">
              <a:spcBef>
                <a:spcPct val="0"/>
              </a:spcBef>
              <a:spcAft>
                <a:spcPct val="0"/>
              </a:spcAft>
              <a:defRPr sz="1600">
                <a:solidFill>
                  <a:schemeClr val="tx1"/>
                </a:solidFill>
                <a:latin typeface="Times New Roman" pitchFamily="18" charset="0"/>
                <a:cs typeface="Arial" charset="0"/>
              </a:defRPr>
            </a:lvl8pPr>
            <a:lvl9pPr marL="3886200" indent="-228600" eaLnBrk="0" fontAlgn="base" hangingPunct="0">
              <a:spcBef>
                <a:spcPct val="0"/>
              </a:spcBef>
              <a:spcAft>
                <a:spcPct val="0"/>
              </a:spcAft>
              <a:defRPr sz="1600">
                <a:solidFill>
                  <a:schemeClr val="tx1"/>
                </a:solidFill>
                <a:latin typeface="Times New Roman" pitchFamily="18" charset="0"/>
                <a:cs typeface="Arial" charset="0"/>
              </a:defRPr>
            </a:lvl9pPr>
          </a:lstStyle>
          <a:p>
            <a:r>
              <a:rPr lang="en-US" sz="3600" dirty="0">
                <a:latin typeface="Calibri" charset="0"/>
              </a:rPr>
              <a:t>This project successfully demonstrated the use of machine learning models to predict flight ticket prices based on various user-defined features. Among the models tested, the Random Forest model delivered the highest accuracy and consistency, making it the best choice for integration into our web application.</a:t>
            </a:r>
          </a:p>
          <a:p>
            <a:r>
              <a:rPr lang="en-US" sz="3600" dirty="0">
                <a:latin typeface="Calibri" charset="0"/>
              </a:rPr>
              <a:t>While our results were promising, there remains room for improvement. With additional time and resources, further feature engineering—such as classifying airlines by pricing tiers or incorporating seasonal trends—could enhance predictive performance.</a:t>
            </a:r>
          </a:p>
        </p:txBody>
      </p:sp>
      <p:pic>
        <p:nvPicPr>
          <p:cNvPr id="8" name="Picture 7">
            <a:extLst>
              <a:ext uri="{FF2B5EF4-FFF2-40B4-BE49-F238E27FC236}">
                <a16:creationId xmlns:a16="http://schemas.microsoft.com/office/drawing/2014/main" id="{B9DC9453-DEC6-B04D-92BA-B7F91427DA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54970" y="8070912"/>
            <a:ext cx="9210202" cy="7420295"/>
          </a:xfrm>
          <a:prstGeom prst="rect">
            <a:avLst/>
          </a:prstGeom>
        </p:spPr>
      </p:pic>
      <p:pic>
        <p:nvPicPr>
          <p:cNvPr id="13" name="Picture 12">
            <a:extLst>
              <a:ext uri="{FF2B5EF4-FFF2-40B4-BE49-F238E27FC236}">
                <a16:creationId xmlns:a16="http://schemas.microsoft.com/office/drawing/2014/main" id="{1B91168E-DA12-204C-90D2-89A86DEC1F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64649" y="8184355"/>
            <a:ext cx="10626982" cy="7193410"/>
          </a:xfrm>
          <a:prstGeom prst="rect">
            <a:avLst/>
          </a:prstGeom>
        </p:spPr>
      </p:pic>
      <p:pic>
        <p:nvPicPr>
          <p:cNvPr id="15" name="Picture 14">
            <a:extLst>
              <a:ext uri="{FF2B5EF4-FFF2-40B4-BE49-F238E27FC236}">
                <a16:creationId xmlns:a16="http://schemas.microsoft.com/office/drawing/2014/main" id="{28E1764A-9F5A-F54F-B30B-847BB099F8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58612" y="17726836"/>
            <a:ext cx="8278177" cy="6085445"/>
          </a:xfrm>
          <a:prstGeom prst="rect">
            <a:avLst/>
          </a:prstGeom>
        </p:spPr>
      </p:pic>
      <p:pic>
        <p:nvPicPr>
          <p:cNvPr id="6" name="Picture 5">
            <a:extLst>
              <a:ext uri="{FF2B5EF4-FFF2-40B4-BE49-F238E27FC236}">
                <a16:creationId xmlns:a16="http://schemas.microsoft.com/office/drawing/2014/main" id="{0D679B77-3A06-D8C4-21A6-17F7B1E8D7F7}"/>
              </a:ext>
            </a:extLst>
          </p:cNvPr>
          <p:cNvPicPr>
            <a:picLocks noChangeAspect="1"/>
          </p:cNvPicPr>
          <p:nvPr/>
        </p:nvPicPr>
        <p:blipFill>
          <a:blip r:embed="rId6"/>
          <a:stretch>
            <a:fillRect/>
          </a:stretch>
        </p:blipFill>
        <p:spPr>
          <a:xfrm>
            <a:off x="609599" y="24331365"/>
            <a:ext cx="10925473" cy="7985396"/>
          </a:xfrm>
          <a:prstGeom prst="rect">
            <a:avLst/>
          </a:prstGeom>
        </p:spPr>
      </p:pic>
      <p:pic>
        <p:nvPicPr>
          <p:cNvPr id="5" name="Picture 4">
            <a:extLst>
              <a:ext uri="{FF2B5EF4-FFF2-40B4-BE49-F238E27FC236}">
                <a16:creationId xmlns:a16="http://schemas.microsoft.com/office/drawing/2014/main" id="{FB0CC37D-BE16-B4CF-F4D6-EEC8D3AE0F59}"/>
              </a:ext>
            </a:extLst>
          </p:cNvPr>
          <p:cNvPicPr>
            <a:picLocks noChangeAspect="1"/>
          </p:cNvPicPr>
          <p:nvPr/>
        </p:nvPicPr>
        <p:blipFill>
          <a:blip r:embed="rId7"/>
          <a:stretch>
            <a:fillRect/>
          </a:stretch>
        </p:blipFill>
        <p:spPr>
          <a:xfrm>
            <a:off x="12054780" y="23902653"/>
            <a:ext cx="6382386" cy="8128810"/>
          </a:xfrm>
          <a:prstGeom prst="rect">
            <a:avLst/>
          </a:prstGeom>
        </p:spPr>
      </p:pic>
      <p:pic>
        <p:nvPicPr>
          <p:cNvPr id="7" name="Picture 6">
            <a:extLst>
              <a:ext uri="{FF2B5EF4-FFF2-40B4-BE49-F238E27FC236}">
                <a16:creationId xmlns:a16="http://schemas.microsoft.com/office/drawing/2014/main" id="{E5693FCD-A867-1498-9FAB-66EB88120FDD}"/>
              </a:ext>
            </a:extLst>
          </p:cNvPr>
          <p:cNvPicPr>
            <a:picLocks noChangeAspect="1"/>
          </p:cNvPicPr>
          <p:nvPr/>
        </p:nvPicPr>
        <p:blipFill>
          <a:blip r:embed="rId8"/>
          <a:stretch>
            <a:fillRect/>
          </a:stretch>
        </p:blipFill>
        <p:spPr>
          <a:xfrm>
            <a:off x="18728674" y="29072541"/>
            <a:ext cx="13119798" cy="2186633"/>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536575"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536575"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1A0A88597A6B84EB792FE915589F262" ma:contentTypeVersion="13" ma:contentTypeDescription="Create a new document." ma:contentTypeScope="" ma:versionID="a7ed4f807426ca92d6e701eaeeac0f00">
  <xsd:schema xmlns:xsd="http://www.w3.org/2001/XMLSchema" xmlns:xs="http://www.w3.org/2001/XMLSchema" xmlns:p="http://schemas.microsoft.com/office/2006/metadata/properties" xmlns:ns2="aecd9860-70e1-4752-93d2-1ee552e1e1dc" xmlns:ns3="38544bb0-de95-4bc2-ada2-5b24531ed91d" targetNamespace="http://schemas.microsoft.com/office/2006/metadata/properties" ma:root="true" ma:fieldsID="8364c592e1f7698538338b8a8e97dcb8" ns2:_="" ns3:_="">
    <xsd:import namespace="aecd9860-70e1-4752-93d2-1ee552e1e1dc"/>
    <xsd:import namespace="38544bb0-de95-4bc2-ada2-5b24531ed91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cd9860-70e1-4752-93d2-1ee552e1e1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3d3ec5fc-e53c-44b8-a5cd-ce895a24db6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8544bb0-de95-4bc2-ada2-5b24531ed91d"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941e7a44-4e59-4377-9a53-d3f2e60783a7}" ma:internalName="TaxCatchAll" ma:showField="CatchAllData" ma:web="38544bb0-de95-4bc2-ada2-5b24531ed91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aecd9860-70e1-4752-93d2-1ee552e1e1dc">
      <Terms xmlns="http://schemas.microsoft.com/office/infopath/2007/PartnerControls"/>
    </lcf76f155ced4ddcb4097134ff3c332f>
    <TaxCatchAll xmlns="38544bb0-de95-4bc2-ada2-5b24531ed91d" xsi:nil="true"/>
  </documentManagement>
</p:properties>
</file>

<file path=customXml/itemProps1.xml><?xml version="1.0" encoding="utf-8"?>
<ds:datastoreItem xmlns:ds="http://schemas.openxmlformats.org/officeDocument/2006/customXml" ds:itemID="{18B9AD72-397A-4A9E-8A68-574F06309C6D}">
  <ds:schemaRefs>
    <ds:schemaRef ds:uri="http://schemas.microsoft.com/sharepoint/v3/contenttype/forms"/>
  </ds:schemaRefs>
</ds:datastoreItem>
</file>

<file path=customXml/itemProps2.xml><?xml version="1.0" encoding="utf-8"?>
<ds:datastoreItem xmlns:ds="http://schemas.openxmlformats.org/officeDocument/2006/customXml" ds:itemID="{AEA596A0-411D-4F3D-8165-E6608F2F56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cd9860-70e1-4752-93d2-1ee552e1e1dc"/>
    <ds:schemaRef ds:uri="38544bb0-de95-4bc2-ada2-5b24531ed9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B975A8-E439-4411-82BA-94BBF0C72101}">
  <ds:schemaRefs>
    <ds:schemaRef ds:uri="http://schemas.microsoft.com/office/2006/documentManagement/types"/>
    <ds:schemaRef ds:uri="4269a482-1405-4154-a57a-ee768c5773d8"/>
    <ds:schemaRef ds:uri="http://purl.org/dc/dcmitype/"/>
    <ds:schemaRef ds:uri="http://www.w3.org/XML/1998/namespace"/>
    <ds:schemaRef ds:uri="http://purl.org/dc/elements/1.1/"/>
    <ds:schemaRef ds:uri="http://schemas.microsoft.com/office/infopath/2007/PartnerControls"/>
    <ds:schemaRef ds:uri="http://schemas.openxmlformats.org/package/2006/metadata/core-properties"/>
    <ds:schemaRef ds:uri="7adb5e5f-280c-405a-9777-f0cf40aed00c"/>
    <ds:schemaRef ds:uri="http://schemas.microsoft.com/office/2006/metadata/properties"/>
    <ds:schemaRef ds:uri="http://purl.org/dc/terms/"/>
    <ds:schemaRef ds:uri="aecd9860-70e1-4752-93d2-1ee552e1e1dc"/>
    <ds:schemaRef ds:uri="38544bb0-de95-4bc2-ada2-5b24531ed91d"/>
  </ds:schemaRefs>
</ds:datastoreItem>
</file>

<file path=docProps/app.xml><?xml version="1.0" encoding="utf-8"?>
<Properties xmlns="http://schemas.openxmlformats.org/officeDocument/2006/extended-properties" xmlns:vt="http://schemas.openxmlformats.org/officeDocument/2006/docPropsVTypes">
  <Template/>
  <TotalTime>19537</TotalTime>
  <Words>712</Words>
  <Application>Microsoft Macintosh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Wingdings</vt:lpstr>
      <vt:lpstr>Blank Presentation</vt:lpstr>
      <vt:lpstr>PowerPoint Presentation</vt:lpstr>
    </vt:vector>
  </TitlesOfParts>
  <Company>UNC School of Pharmacy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jerodger</dc:creator>
  <cp:lastModifiedBy>Mehmood, Subhan H</cp:lastModifiedBy>
  <cp:revision>1147</cp:revision>
  <cp:lastPrinted>2000-11-22T19:02:03Z</cp:lastPrinted>
  <dcterms:created xsi:type="dcterms:W3CDTF">2000-11-10T15:47:15Z</dcterms:created>
  <dcterms:modified xsi:type="dcterms:W3CDTF">2025-04-22T15:38:05Z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0x01010001A0A88597A6B84EB792FE915589F262</vt:lpwstr>
  </property>
</Properties>
</file>