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43941" y="318051"/>
            <a:ext cx="8915399" cy="8176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Llama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4" y="4731026"/>
            <a:ext cx="1124046" cy="2011680"/>
          </a:xfrm>
        </p:spPr>
        <p:txBody>
          <a:bodyPr>
            <a:normAutofit/>
          </a:bodyPr>
          <a:lstStyle/>
          <a:p>
            <a:r>
              <a:rPr lang="fr-FR" dirty="0" smtClean="0"/>
              <a:t>Steve</a:t>
            </a:r>
          </a:p>
          <a:p>
            <a:r>
              <a:rPr lang="fr-FR" dirty="0" err="1" smtClean="0"/>
              <a:t>Jérome</a:t>
            </a:r>
            <a:endParaRPr lang="fr-FR" dirty="0" smtClean="0"/>
          </a:p>
          <a:p>
            <a:r>
              <a:rPr lang="fr-FR" dirty="0" smtClean="0"/>
              <a:t>Aurélie</a:t>
            </a:r>
          </a:p>
          <a:p>
            <a:r>
              <a:rPr lang="fr-FR" dirty="0" smtClean="0"/>
              <a:t>Jeff</a:t>
            </a:r>
          </a:p>
          <a:p>
            <a:r>
              <a:rPr lang="fr-FR" dirty="0" smtClean="0"/>
              <a:t>Zhou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4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443702"/>
            <a:ext cx="8915400" cy="1857955"/>
          </a:xfrm>
        </p:spPr>
        <p:txBody>
          <a:bodyPr>
            <a:noAutofit/>
          </a:bodyPr>
          <a:lstStyle/>
          <a:p>
            <a:pPr marL="400050" indent="-400050">
              <a:buAutoNum type="romanUcPeriod"/>
            </a:pPr>
            <a:r>
              <a:rPr lang="fr-FR" sz="2800" dirty="0" smtClean="0"/>
              <a:t>Web site</a:t>
            </a:r>
          </a:p>
          <a:p>
            <a:pPr marL="400050" indent="-400050">
              <a:buAutoNum type="romanUcPeriod"/>
            </a:pPr>
            <a:r>
              <a:rPr lang="fr-FR" sz="2800" dirty="0" smtClean="0"/>
              <a:t>Technologies</a:t>
            </a:r>
          </a:p>
          <a:p>
            <a:pPr marL="400050" indent="-400050">
              <a:buAutoNum type="romanUcPeriod"/>
            </a:pPr>
            <a:r>
              <a:rPr lang="fr-FR" sz="2800" dirty="0" err="1" smtClean="0"/>
              <a:t>Process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/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77797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027"/>
          </a:xfrm>
        </p:spPr>
        <p:txBody>
          <a:bodyPr/>
          <a:lstStyle/>
          <a:p>
            <a:pPr algn="ctr"/>
            <a:r>
              <a:rPr lang="fr-FR" dirty="0" err="1" smtClean="0"/>
              <a:t>Website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Our </a:t>
            </a:r>
            <a:r>
              <a:rPr lang="fr-FR" sz="2800" dirty="0" err="1" smtClean="0"/>
              <a:t>website</a:t>
            </a:r>
            <a:r>
              <a:rPr lang="fr-FR" sz="2800" dirty="0" smtClean="0"/>
              <a:t> </a:t>
            </a:r>
            <a:r>
              <a:rPr lang="fr-FR" sz="2800" dirty="0" err="1" smtClean="0"/>
              <a:t>sell</a:t>
            </a:r>
            <a:r>
              <a:rPr lang="fr-FR" sz="2800" dirty="0" smtClean="0"/>
              <a:t> </a:t>
            </a:r>
            <a:r>
              <a:rPr lang="fr-FR" sz="2800" dirty="0" err="1" smtClean="0"/>
              <a:t>specifics</a:t>
            </a:r>
            <a:r>
              <a:rPr lang="fr-FR" sz="2800" dirty="0" smtClean="0"/>
              <a:t> pets : </a:t>
            </a:r>
            <a:r>
              <a:rPr lang="fr-FR" sz="2800" dirty="0" err="1" smtClean="0"/>
              <a:t>Llama</a:t>
            </a:r>
            <a:endParaRPr lang="fr-FR" sz="2800" dirty="0" smtClean="0"/>
          </a:p>
          <a:p>
            <a:r>
              <a:rPr lang="fr-FR" sz="2800" dirty="0" err="1" smtClean="0"/>
              <a:t>Browse</a:t>
            </a:r>
            <a:r>
              <a:rPr lang="fr-FR" sz="2800" dirty="0" smtClean="0"/>
              <a:t> </a:t>
            </a:r>
            <a:r>
              <a:rPr lang="fr-FR" sz="2800" dirty="0" err="1" smtClean="0"/>
              <a:t>llama</a:t>
            </a:r>
            <a:r>
              <a:rPr lang="fr-FR" sz="2800" dirty="0" smtClean="0"/>
              <a:t> collection</a:t>
            </a:r>
          </a:p>
          <a:p>
            <a:r>
              <a:rPr lang="fr-FR" sz="2800" dirty="0" err="1" smtClean="0"/>
              <a:t>Filter</a:t>
            </a:r>
            <a:r>
              <a:rPr lang="fr-FR" sz="2800" dirty="0" smtClean="0"/>
              <a:t> </a:t>
            </a:r>
            <a:r>
              <a:rPr lang="fr-FR" sz="2800" dirty="0" err="1" smtClean="0"/>
              <a:t>result</a:t>
            </a:r>
            <a:endParaRPr lang="fr-FR" sz="2800" dirty="0" smtClean="0"/>
          </a:p>
          <a:p>
            <a:r>
              <a:rPr lang="fr-FR" sz="2800" dirty="0" err="1" smtClean="0"/>
              <a:t>Backend</a:t>
            </a:r>
            <a:r>
              <a:rPr lang="fr-FR" sz="2800" dirty="0" smtClean="0"/>
              <a:t> : </a:t>
            </a:r>
            <a:r>
              <a:rPr lang="fr-FR" sz="2800" dirty="0" err="1" smtClean="0"/>
              <a:t>admin</a:t>
            </a:r>
            <a:endParaRPr lang="fr-FR" sz="2800" dirty="0" smtClean="0"/>
          </a:p>
          <a:p>
            <a:r>
              <a:rPr lang="fr-FR" sz="2800" dirty="0" err="1" smtClean="0"/>
              <a:t>Comments</a:t>
            </a:r>
            <a:r>
              <a:rPr lang="fr-FR" sz="2800" dirty="0" smtClean="0"/>
              <a:t> on </a:t>
            </a:r>
            <a:r>
              <a:rPr lang="fr-FR" sz="2800" dirty="0" err="1" smtClean="0"/>
              <a:t>llamas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624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3938809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u="sng" dirty="0" smtClean="0"/>
              <a:t>Client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 smtClean="0"/>
              <a:t>Play </a:t>
            </a:r>
            <a:r>
              <a:rPr lang="fr-FR" sz="1900" dirty="0" err="1" smtClean="0"/>
              <a:t>framework</a:t>
            </a:r>
            <a:endParaRPr lang="fr-FR" sz="1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 smtClean="0"/>
              <a:t>Java 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 err="1" smtClean="0"/>
              <a:t>RequireJS</a:t>
            </a:r>
            <a:endParaRPr lang="fr-FR" sz="1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 err="1" smtClean="0"/>
              <a:t>KnockOut</a:t>
            </a:r>
            <a:r>
              <a:rPr lang="fr-FR" sz="1900" dirty="0" err="1" smtClean="0"/>
              <a:t>JS</a:t>
            </a:r>
            <a:endParaRPr lang="fr-FR" sz="19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985158" y="2133600"/>
            <a:ext cx="3938809" cy="5781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sz="2800" u="sng" dirty="0" smtClean="0"/>
              <a:t>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 smtClean="0"/>
              <a:t>Java 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 smtClean="0"/>
              <a:t>JBPM4.4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 err="1" smtClean="0"/>
              <a:t>JBPM_Console</a:t>
            </a:r>
            <a:endParaRPr lang="fr-FR" sz="1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 err="1" smtClean="0"/>
              <a:t>Tomcat</a:t>
            </a:r>
            <a:r>
              <a:rPr lang="fr-FR" sz="1900" dirty="0" smtClean="0"/>
              <a:t> 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 err="1" smtClean="0"/>
              <a:t>Maven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 smtClean="0"/>
              <a:t>javax.servlet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 smtClean="0"/>
              <a:t>org.json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 smtClean="0"/>
              <a:t>Reflections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 smtClean="0"/>
              <a:t>mysql</a:t>
            </a:r>
            <a:r>
              <a:rPr lang="fr-FR" sz="1900" dirty="0" smtClean="0"/>
              <a:t>-</a:t>
            </a:r>
            <a:r>
              <a:rPr lang="fr-FR" sz="1900" dirty="0" err="1" smtClean="0"/>
              <a:t>connector</a:t>
            </a:r>
            <a:r>
              <a:rPr lang="fr-FR" sz="1900" dirty="0" smtClean="0"/>
              <a:t>-java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commons-lang3</a:t>
            </a:r>
          </a:p>
        </p:txBody>
      </p:sp>
    </p:spTree>
    <p:extLst>
      <p:ext uri="{BB962C8B-B14F-4D97-AF65-F5344CB8AC3E}">
        <p14:creationId xmlns:p14="http://schemas.microsoft.com/office/powerpoint/2010/main" val="59533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563"/>
          </a:xfrm>
        </p:spPr>
        <p:txBody>
          <a:bodyPr/>
          <a:lstStyle/>
          <a:p>
            <a:pPr algn="ctr"/>
            <a:r>
              <a:rPr lang="fr-FR" dirty="0" err="1" smtClean="0"/>
              <a:t>Process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74" y="1359673"/>
            <a:ext cx="82677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47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Web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93203"/>
          </a:xfrm>
        </p:spPr>
        <p:txBody>
          <a:bodyPr>
            <a:normAutofit lnSpcReduction="10000"/>
          </a:bodyPr>
          <a:lstStyle/>
          <a:p>
            <a:r>
              <a:rPr lang="fr-FR" sz="2400" dirty="0" err="1" smtClean="0"/>
              <a:t>Reflection</a:t>
            </a:r>
            <a:r>
              <a:rPr lang="fr-FR" sz="2400" dirty="0"/>
              <a:t> </a:t>
            </a:r>
            <a:r>
              <a:rPr lang="fr-FR" sz="2400" dirty="0" smtClean="0"/>
              <a:t>by </a:t>
            </a:r>
            <a:r>
              <a:rPr lang="fr-FR" sz="2400" dirty="0"/>
              <a:t>introspection</a:t>
            </a:r>
          </a:p>
          <a:p>
            <a:r>
              <a:rPr lang="fr-FR" sz="2400" dirty="0" err="1" smtClean="0"/>
              <a:t>Remote</a:t>
            </a:r>
            <a:r>
              <a:rPr lang="fr-FR" sz="2400" dirty="0" smtClean="0"/>
              <a:t> </a:t>
            </a:r>
            <a:r>
              <a:rPr lang="fr-FR" sz="2400" dirty="0" err="1"/>
              <a:t>procedure</a:t>
            </a:r>
            <a:r>
              <a:rPr lang="fr-FR" sz="2400" dirty="0"/>
              <a:t> </a:t>
            </a:r>
            <a:r>
              <a:rPr lang="fr-FR" sz="2400" dirty="0" smtClean="0"/>
              <a:t>call (RPC) : </a:t>
            </a:r>
            <a:r>
              <a:rPr lang="fr-FR" sz="2400" dirty="0"/>
              <a:t>Java </a:t>
            </a:r>
            <a:r>
              <a:rPr lang="fr-FR" sz="2400" dirty="0" err="1"/>
              <a:t>remote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r>
              <a:rPr lang="fr-FR" sz="2400" dirty="0"/>
              <a:t> invocation</a:t>
            </a:r>
          </a:p>
          <a:p>
            <a:r>
              <a:rPr lang="fr-FR" sz="2400" dirty="0" err="1" smtClean="0"/>
              <a:t>Remote</a:t>
            </a:r>
            <a:r>
              <a:rPr lang="fr-FR" sz="2400" dirty="0" smtClean="0"/>
              <a:t> service annotation for </a:t>
            </a:r>
            <a:r>
              <a:rPr lang="fr-FR" sz="2400" dirty="0" err="1" smtClean="0"/>
              <a:t>external</a:t>
            </a:r>
            <a:r>
              <a:rPr lang="fr-FR" sz="2400" dirty="0" smtClean="0"/>
              <a:t> services</a:t>
            </a:r>
          </a:p>
          <a:p>
            <a:r>
              <a:rPr lang="fr-FR" sz="2400" dirty="0" smtClean="0"/>
              <a:t>Services &amp; Services </a:t>
            </a:r>
            <a:r>
              <a:rPr lang="fr-FR" sz="2400" dirty="0" err="1" smtClean="0"/>
              <a:t>manuals</a:t>
            </a:r>
            <a:r>
              <a:rPr lang="fr-FR" sz="2400" dirty="0" smtClean="0"/>
              <a:t> </a:t>
            </a:r>
            <a:r>
              <a:rPr lang="fr-FR" sz="2400" dirty="0" err="1" smtClean="0"/>
              <a:t>access</a:t>
            </a:r>
            <a:r>
              <a:rPr lang="fr-FR" sz="2400" dirty="0" smtClean="0"/>
              <a:t> by POST </a:t>
            </a:r>
            <a:r>
              <a:rPr lang="fr-FR" sz="2400" dirty="0" err="1" smtClean="0"/>
              <a:t>request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Use of JSON </a:t>
            </a:r>
            <a:r>
              <a:rPr lang="fr-FR" sz="2400" dirty="0" err="1" smtClean="0"/>
              <a:t>instead</a:t>
            </a:r>
            <a:r>
              <a:rPr lang="fr-FR" sz="2400" dirty="0" smtClean="0"/>
              <a:t> of XML for the </a:t>
            </a:r>
            <a:r>
              <a:rPr lang="fr-FR" sz="2400" dirty="0" err="1" smtClean="0"/>
              <a:t>simplicity</a:t>
            </a:r>
            <a:r>
              <a:rPr lang="fr-FR" sz="2400" dirty="0" smtClean="0"/>
              <a:t> of </a:t>
            </a:r>
            <a:r>
              <a:rPr lang="fr-FR" sz="2400" dirty="0" err="1" smtClean="0"/>
              <a:t>parsing</a:t>
            </a:r>
            <a:r>
              <a:rPr lang="fr-FR" sz="2400" dirty="0" smtClean="0"/>
              <a:t> (</a:t>
            </a:r>
            <a:r>
              <a:rPr lang="fr-FR" sz="2400" dirty="0" err="1" smtClean="0"/>
              <a:t>org.json</a:t>
            </a:r>
            <a:r>
              <a:rPr lang="fr-FR" sz="2400" dirty="0" smtClean="0"/>
              <a:t>)</a:t>
            </a:r>
          </a:p>
          <a:p>
            <a:endParaRPr lang="fr-FR" sz="2400" dirty="0" smtClean="0"/>
          </a:p>
          <a:p>
            <a:r>
              <a:rPr lang="fr-FR" sz="2400" dirty="0" smtClean="0"/>
              <a:t>Custom MySQL ORM (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prepared</a:t>
            </a:r>
            <a:r>
              <a:rPr lang="fr-FR" sz="2400" dirty="0" smtClean="0"/>
              <a:t> </a:t>
            </a:r>
            <a:r>
              <a:rPr lang="fr-FR" sz="2400" dirty="0" err="1" smtClean="0"/>
              <a:t>statement</a:t>
            </a:r>
            <a:r>
              <a:rPr lang="fr-FR" sz="2400" dirty="0" smtClean="0"/>
              <a:t>) + JDBC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1850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Thanks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16234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496</TotalTime>
  <Words>109</Words>
  <Application>Microsoft Office PowerPoint</Application>
  <PresentationFormat>Grand écran</PresentationFormat>
  <Paragraphs>45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Brin</vt:lpstr>
      <vt:lpstr>Llama</vt:lpstr>
      <vt:lpstr>Index</vt:lpstr>
      <vt:lpstr>Website</vt:lpstr>
      <vt:lpstr>Technologies</vt:lpstr>
      <vt:lpstr>Process</vt:lpstr>
      <vt:lpstr>Web service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Llama</dc:title>
  <dc:creator>Steve</dc:creator>
  <cp:lastModifiedBy>Steve</cp:lastModifiedBy>
  <cp:revision>11</cp:revision>
  <dcterms:created xsi:type="dcterms:W3CDTF">2014-12-10T10:43:07Z</dcterms:created>
  <dcterms:modified xsi:type="dcterms:W3CDTF">2014-12-11T06:05:37Z</dcterms:modified>
</cp:coreProperties>
</file>