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6414-6AED-4C9F-8F2E-E42296769876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53A11-19FA-43B0-94B5-266DC78099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17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/>
              <a:t>-    </a:t>
            </a:r>
            <a:r>
              <a:rPr lang="fr-FR" dirty="0" err="1" smtClean="0"/>
              <a:t>Llama</a:t>
            </a:r>
            <a:r>
              <a:rPr lang="fr-FR" dirty="0" smtClean="0"/>
              <a:t> team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 smtClean="0"/>
              <a:t>Commercial web site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 err="1" smtClean="0"/>
              <a:t>Sell</a:t>
            </a:r>
            <a:r>
              <a:rPr lang="fr-FR" dirty="0" smtClean="0"/>
              <a:t> </a:t>
            </a:r>
            <a:r>
              <a:rPr lang="fr-FR" dirty="0" err="1" smtClean="0"/>
              <a:t>llamas</a:t>
            </a:r>
            <a:endParaRPr lang="fr-FR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/>
              <a:t>-   7 people : </a:t>
            </a:r>
            <a:r>
              <a:rPr lang="fr-FR" dirty="0" err="1" smtClean="0"/>
              <a:t>Aurelie</a:t>
            </a:r>
            <a:r>
              <a:rPr lang="fr-FR" dirty="0" smtClean="0"/>
              <a:t>, Zhou, Jeff, </a:t>
            </a:r>
            <a:r>
              <a:rPr lang="fr-FR" dirty="0" err="1" smtClean="0"/>
              <a:t>Jerome</a:t>
            </a:r>
            <a:r>
              <a:rPr lang="fr-FR" dirty="0" smtClean="0"/>
              <a:t>, Romain, Lambert, Steve</a:t>
            </a: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591155-CE06-441A-9EA1-15B1E191F3CE}" type="slidenum">
              <a:rPr lang="fr-FR" altLang="fr-FR" smtClean="0"/>
              <a:pPr/>
              <a:t>1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895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smtClean="0"/>
              <a:t>Java need lots of memory to work fine with Tomcat</a:t>
            </a: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A6AD0A-7667-4194-9FE2-CE97A4A94B5D}" type="slidenum">
              <a:rPr lang="fr-FR" altLang="fr-FR" smtClean="0"/>
              <a:pPr/>
              <a:t>2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16781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4655841" y="692696"/>
            <a:ext cx="4030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0" b="1" dirty="0" err="1">
                <a:latin typeface="Verdana" panose="020B0604030504040204" pitchFamily="34" charset="0"/>
              </a:rPr>
              <a:t>Llama</a:t>
            </a:r>
            <a:endParaRPr lang="fr-FR" altLang="fr-FR" sz="8000" b="1" i="1" dirty="0">
              <a:latin typeface="Verdana" panose="020B0604030504040204" pitchFamily="34" charset="0"/>
            </a:endParaRPr>
          </a:p>
          <a:p>
            <a:pPr eaLnBrk="1" hangingPunct="1"/>
            <a:endParaRPr lang="fr-FR" altLang="fr-FR" sz="2800" i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1981200" y="4198289"/>
            <a:ext cx="8229600" cy="20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Aurélie</a:t>
            </a:r>
          </a:p>
          <a:p>
            <a:r>
              <a:rPr lang="fr-FR" dirty="0" smtClean="0"/>
              <a:t>Jeff</a:t>
            </a:r>
          </a:p>
          <a:p>
            <a:r>
              <a:rPr lang="fr-FR" dirty="0" err="1" smtClean="0"/>
              <a:t>Jérome</a:t>
            </a:r>
            <a:endParaRPr lang="fr-FR" dirty="0" smtClean="0"/>
          </a:p>
          <a:p>
            <a:r>
              <a:rPr lang="fr-FR" dirty="0"/>
              <a:t>Steve</a:t>
            </a:r>
            <a:endParaRPr lang="fr-FR" dirty="0" smtClean="0"/>
          </a:p>
          <a:p>
            <a:r>
              <a:rPr lang="fr-FR" dirty="0" smtClean="0"/>
              <a:t>Zhou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269850" y="2447022"/>
            <a:ext cx="441638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 Order Analysis System  with </a:t>
            </a:r>
            <a:r>
              <a:rPr lang="en-US" dirty="0" err="1"/>
              <a:t>Hadoop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0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7"/>
          <p:cNvSpPr txBox="1">
            <a:spLocks noChangeArrowheads="1"/>
          </p:cNvSpPr>
          <p:nvPr/>
        </p:nvSpPr>
        <p:spPr bwMode="auto">
          <a:xfrm>
            <a:off x="3655268" y="115889"/>
            <a:ext cx="48814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200" b="1" dirty="0" smtClean="0">
                <a:latin typeface="Verdana" panose="020B0604030504040204" pitchFamily="34" charset="0"/>
              </a:rPr>
              <a:t>System </a:t>
            </a:r>
            <a:r>
              <a:rPr lang="fr-FR" altLang="fr-FR" sz="3200" b="1" dirty="0" err="1">
                <a:latin typeface="Verdana" panose="020B0604030504040204" pitchFamily="34" charset="0"/>
              </a:rPr>
              <a:t>requirement</a:t>
            </a:r>
            <a:endParaRPr lang="fr-FR" altLang="fr-FR" dirty="0"/>
          </a:p>
        </p:txBody>
      </p:sp>
      <p:sp>
        <p:nvSpPr>
          <p:cNvPr id="11267" name="ZoneTexte 1"/>
          <p:cNvSpPr txBox="1">
            <a:spLocks noChangeArrowheads="1"/>
          </p:cNvSpPr>
          <p:nvPr/>
        </p:nvSpPr>
        <p:spPr bwMode="auto">
          <a:xfrm>
            <a:off x="2927350" y="1341439"/>
            <a:ext cx="67691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dirty="0" smtClean="0"/>
              <a:t>Linux Debian 7 Virtual Machine</a:t>
            </a:r>
            <a:endParaRPr lang="fr-FR" altLang="fr-FR" sz="2800" dirty="0"/>
          </a:p>
          <a:p>
            <a:pPr eaLnBrk="1" hangingPunct="1"/>
            <a:r>
              <a:rPr lang="fr-FR" altLang="fr-FR" sz="2800" dirty="0" smtClean="0"/>
              <a:t>2Go </a:t>
            </a:r>
            <a:r>
              <a:rPr lang="fr-FR" altLang="fr-FR" sz="2800" dirty="0"/>
              <a:t>RAM, </a:t>
            </a:r>
            <a:r>
              <a:rPr lang="fr-FR" altLang="fr-FR" sz="2800" dirty="0" smtClean="0"/>
              <a:t>1 x 2.67Ghz, 100Go </a:t>
            </a:r>
            <a:r>
              <a:rPr lang="fr-FR" altLang="fr-FR" sz="2800" dirty="0"/>
              <a:t>HDD</a:t>
            </a:r>
          </a:p>
          <a:p>
            <a:pPr eaLnBrk="1" hangingPunct="1"/>
            <a:endParaRPr lang="fr-FR" altLang="fr-FR" sz="2800" dirty="0"/>
          </a:p>
          <a:p>
            <a:pPr eaLnBrk="1" hangingPunct="1"/>
            <a:r>
              <a:rPr lang="fr-FR" altLang="fr-FR" sz="2800" dirty="0"/>
              <a:t>Apache </a:t>
            </a:r>
            <a:r>
              <a:rPr lang="fr-FR" altLang="fr-FR" sz="2800" dirty="0" err="1" smtClean="0"/>
              <a:t>Tomcat</a:t>
            </a:r>
            <a:r>
              <a:rPr lang="fr-FR" altLang="fr-FR" sz="2800" dirty="0" smtClean="0"/>
              <a:t> 8</a:t>
            </a:r>
            <a:endParaRPr lang="fr-FR" altLang="fr-FR" sz="2800" dirty="0"/>
          </a:p>
          <a:p>
            <a:pPr eaLnBrk="1" hangingPunct="1"/>
            <a:endParaRPr lang="fr-FR" altLang="fr-FR" sz="2800" dirty="0"/>
          </a:p>
          <a:p>
            <a:pPr eaLnBrk="1" hangingPunct="1"/>
            <a:r>
              <a:rPr lang="fr-FR" altLang="fr-FR" sz="2800" dirty="0" smtClean="0"/>
              <a:t>MySQL</a:t>
            </a:r>
            <a:endParaRPr lang="fr-FR" altLang="fr-FR" sz="2800" dirty="0"/>
          </a:p>
          <a:p>
            <a:pPr eaLnBrk="1" hangingPunct="1"/>
            <a:endParaRPr lang="fr-FR" altLang="fr-FR" sz="2800" dirty="0"/>
          </a:p>
          <a:p>
            <a:pPr eaLnBrk="1" hangingPunct="1"/>
            <a:r>
              <a:rPr lang="fr-FR" altLang="fr-FR" sz="2800" dirty="0" smtClean="0"/>
              <a:t>Play Framework</a:t>
            </a:r>
          </a:p>
          <a:p>
            <a:pPr eaLnBrk="1" hangingPunct="1"/>
            <a:endParaRPr lang="fr-FR" altLang="fr-FR" sz="2800" dirty="0"/>
          </a:p>
          <a:p>
            <a:pPr eaLnBrk="1" hangingPunct="1"/>
            <a:r>
              <a:rPr lang="fr-FR" altLang="fr-FR" sz="2800" dirty="0" err="1" smtClean="0"/>
              <a:t>Hadoop</a:t>
            </a:r>
            <a:r>
              <a:rPr lang="fr-FR" altLang="fr-FR" sz="2800" dirty="0" smtClean="0"/>
              <a:t> 1.2.1</a:t>
            </a:r>
          </a:p>
          <a:p>
            <a:pPr eaLnBrk="1" hangingPunct="1"/>
            <a:endParaRPr lang="fr-FR" altLang="fr-FR" sz="2800" dirty="0"/>
          </a:p>
          <a:p>
            <a:pPr eaLnBrk="1" hangingPunct="1"/>
            <a:r>
              <a:rPr lang="fr-FR" altLang="fr-FR" sz="2800" dirty="0" err="1" smtClean="0"/>
              <a:t>Sqoop</a:t>
            </a:r>
            <a:r>
              <a:rPr lang="fr-FR" altLang="fr-FR" sz="2800" dirty="0" smtClean="0"/>
              <a:t> 1.4.5</a:t>
            </a:r>
            <a:endParaRPr lang="fr-FR" altLang="fr-FR" sz="2800" dirty="0"/>
          </a:p>
        </p:txBody>
      </p:sp>
      <p:pic>
        <p:nvPicPr>
          <p:cNvPr id="11268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553431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3479922"/>
            <a:ext cx="50641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2634839"/>
            <a:ext cx="4572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21" y="4413269"/>
            <a:ext cx="408622" cy="40862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5" y="5227798"/>
            <a:ext cx="561118" cy="5611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68" y="6118575"/>
            <a:ext cx="1438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8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97661" y="115889"/>
            <a:ext cx="65966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3200" b="1" dirty="0">
                <a:latin typeface="Verdana" panose="020B0604030504040204" pitchFamily="34" charset="0"/>
              </a:rPr>
              <a:t>System Architecture Design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92943" y="1636295"/>
            <a:ext cx="6901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 smtClean="0"/>
              <a:t>Sqoop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use </a:t>
            </a:r>
            <a:r>
              <a:rPr lang="fr-FR" dirty="0" err="1" smtClean="0"/>
              <a:t>programaticaly</a:t>
            </a:r>
            <a:endParaRPr lang="fr-FR" dirty="0" smtClean="0"/>
          </a:p>
          <a:p>
            <a:pPr lvl="1">
              <a:buClr>
                <a:schemeClr val="accent1"/>
              </a:buClr>
            </a:pPr>
            <a:r>
              <a:rPr lang="fr-FR" i="1" dirty="0" smtClean="0"/>
              <a:t>All </a:t>
            </a:r>
            <a:r>
              <a:rPr lang="fr-FR" i="1" dirty="0" err="1" smtClean="0"/>
              <a:t>commands</a:t>
            </a:r>
            <a:r>
              <a:rPr lang="fr-FR" i="1" dirty="0" smtClean="0"/>
              <a:t> </a:t>
            </a:r>
            <a:r>
              <a:rPr lang="fr-FR" i="1" dirty="0" err="1" smtClean="0"/>
              <a:t>lines</a:t>
            </a:r>
            <a:r>
              <a:rPr lang="fr-FR" i="1" dirty="0" smtClean="0"/>
              <a:t> </a:t>
            </a:r>
            <a:r>
              <a:rPr lang="fr-FR" i="1" dirty="0" err="1" smtClean="0"/>
              <a:t>can</a:t>
            </a:r>
            <a:r>
              <a:rPr lang="fr-FR" i="1" dirty="0" smtClean="0"/>
              <a:t> </a:t>
            </a:r>
            <a:r>
              <a:rPr lang="fr-FR" i="1" dirty="0" err="1" smtClean="0"/>
              <a:t>be</a:t>
            </a:r>
            <a:r>
              <a:rPr lang="fr-FR" i="1" dirty="0" smtClean="0"/>
              <a:t> use in Java </a:t>
            </a:r>
            <a:r>
              <a:rPr lang="fr-FR" i="1" dirty="0" err="1" smtClean="0"/>
              <a:t>programaticaly</a:t>
            </a:r>
            <a:r>
              <a:rPr lang="fr-FR" i="1" dirty="0" smtClean="0"/>
              <a:t> </a:t>
            </a:r>
            <a:r>
              <a:rPr lang="fr-FR" i="1" dirty="0" err="1" smtClean="0"/>
              <a:t>with</a:t>
            </a:r>
            <a:r>
              <a:rPr lang="fr-FR" i="1" dirty="0" smtClean="0"/>
              <a:t> the </a:t>
            </a:r>
            <a:r>
              <a:rPr lang="fr-FR" i="1" dirty="0" err="1" smtClean="0"/>
              <a:t>Sqoop</a:t>
            </a:r>
            <a:r>
              <a:rPr lang="fr-FR" i="1" dirty="0" smtClean="0"/>
              <a:t> </a:t>
            </a:r>
            <a:r>
              <a:rPr lang="fr-FR" i="1" dirty="0" err="1" smtClean="0"/>
              <a:t>library</a:t>
            </a:r>
            <a:endParaRPr lang="fr-FR" i="1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35154" y="4791840"/>
            <a:ext cx="733445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final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Sqoop.runTool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(new String[]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"import"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"--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connect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jdbc:mysql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://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localhost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llama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"--table", </a:t>
            </a:r>
            <a:r>
              <a:rPr lang="fr-FR" sz="1400" dirty="0" smtClean="0">
                <a:solidFill>
                  <a:srgbClr val="0000E6"/>
                </a:solidFill>
                <a:latin typeface="Arial Unicode MS" panose="020B0604020202020204" pitchFamily="34" charset="-128"/>
              </a:rPr>
              <a:t>"--</a:t>
            </a:r>
            <a:r>
              <a:rPr lang="fr-FR" sz="1400" dirty="0" err="1" smtClean="0">
                <a:solidFill>
                  <a:srgbClr val="0000E6"/>
                </a:solidFill>
                <a:latin typeface="Arial Unicode MS" panose="020B0604020202020204" pitchFamily="34" charset="-128"/>
              </a:rPr>
              <a:t>products</a:t>
            </a:r>
            <a:r>
              <a:rPr lang="fr-FR" sz="1400" dirty="0" smtClean="0">
                <a:solidFill>
                  <a:srgbClr val="0000E6"/>
                </a:solidFill>
                <a:latin typeface="Arial Unicode MS" panose="020B0604020202020204" pitchFamily="34" charset="-128"/>
              </a:rPr>
              <a:t>", "--</a:t>
            </a:r>
            <a:r>
              <a:rPr lang="fr-FR" sz="1400" dirty="0" err="1" smtClean="0">
                <a:solidFill>
                  <a:srgbClr val="0000E6"/>
                </a:solidFill>
                <a:latin typeface="Arial Unicode MS" panose="020B0604020202020204" pitchFamily="34" charset="-128"/>
              </a:rPr>
              <a:t>username</a:t>
            </a:r>
            <a:r>
              <a:rPr lang="fr-FR" sz="1400" dirty="0" smtClean="0">
                <a:solidFill>
                  <a:srgbClr val="0000E6"/>
                </a:solidFill>
                <a:latin typeface="Arial Unicode MS" panose="020B0604020202020204" pitchFamily="34" charset="-128"/>
              </a:rPr>
              <a:t>", "</a:t>
            </a:r>
            <a:r>
              <a:rPr lang="fr-FR" sz="1400" dirty="0" err="1" smtClean="0">
                <a:solidFill>
                  <a:srgbClr val="0000E6"/>
                </a:solidFill>
                <a:latin typeface="Arial Unicode MS" panose="020B0604020202020204" pitchFamily="34" charset="-128"/>
              </a:rPr>
              <a:t>llama</a:t>
            </a:r>
            <a:r>
              <a:rPr lang="fr-FR" sz="1400" dirty="0" smtClean="0">
                <a:solidFill>
                  <a:srgbClr val="0000E6"/>
                </a:solidFill>
                <a:latin typeface="Arial Unicode MS" panose="020B0604020202020204" pitchFamily="34" charset="-128"/>
              </a:rPr>
              <a:t>"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fr-FR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!= 0)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endParaRPr lang="fr-FR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fr-FR" sz="1400" b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throw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anose="020B0604020202020204" pitchFamily="34" charset="-128"/>
              </a:rPr>
              <a:t>RuntimeException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Sqoop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failed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 - return code "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anose="020B0604020202020204" pitchFamily="34" charset="-128"/>
              </a:rPr>
              <a:t>Integer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toString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fr-FR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685449" y="3625377"/>
            <a:ext cx="863386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$&gt;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sqoop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import --</a:t>
            </a:r>
            <a:r>
              <a:rPr lang="fr-FR" sz="1400" dirty="0" err="1">
                <a:solidFill>
                  <a:schemeClr val="bg1"/>
                </a:solidFill>
              </a:rPr>
              <a:t>connect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jdbc:mysql</a:t>
            </a:r>
            <a:r>
              <a:rPr lang="fr-FR" sz="1400" dirty="0">
                <a:solidFill>
                  <a:schemeClr val="bg1"/>
                </a:solidFill>
              </a:rPr>
              <a:t>://</a:t>
            </a:r>
            <a:r>
              <a:rPr lang="fr-FR" sz="1400" dirty="0" err="1">
                <a:solidFill>
                  <a:schemeClr val="bg1"/>
                </a:solidFill>
              </a:rPr>
              <a:t>localhost</a:t>
            </a:r>
            <a:r>
              <a:rPr lang="fr-FR" sz="1400" dirty="0">
                <a:solidFill>
                  <a:schemeClr val="bg1"/>
                </a:solidFill>
              </a:rPr>
              <a:t>/</a:t>
            </a:r>
            <a:r>
              <a:rPr lang="fr-FR" sz="1400" dirty="0" err="1">
                <a:solidFill>
                  <a:schemeClr val="bg1"/>
                </a:solidFill>
              </a:rPr>
              <a:t>llama</a:t>
            </a:r>
            <a:r>
              <a:rPr lang="fr-FR" sz="1400" dirty="0">
                <a:solidFill>
                  <a:schemeClr val="bg1"/>
                </a:solidFill>
              </a:rPr>
              <a:t> --table </a:t>
            </a:r>
            <a:r>
              <a:rPr lang="fr-FR" sz="1400" dirty="0" err="1">
                <a:solidFill>
                  <a:schemeClr val="bg1"/>
                </a:solidFill>
              </a:rPr>
              <a:t>products</a:t>
            </a:r>
            <a:r>
              <a:rPr lang="fr-FR" sz="1400" dirty="0">
                <a:solidFill>
                  <a:schemeClr val="bg1"/>
                </a:solidFill>
              </a:rPr>
              <a:t> --</a:t>
            </a:r>
            <a:r>
              <a:rPr lang="fr-FR" sz="1400" dirty="0" err="1">
                <a:solidFill>
                  <a:schemeClr val="bg1"/>
                </a:solidFill>
              </a:rPr>
              <a:t>username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llama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6833937" y="3981584"/>
            <a:ext cx="336885" cy="889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667" l="4437" r="941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3" y="4453747"/>
            <a:ext cx="2207143" cy="22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164</Words>
  <Application>Microsoft Office PowerPoint</Application>
  <PresentationFormat>Grand écran</PresentationFormat>
  <Paragraphs>36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Calibri</vt:lpstr>
      <vt:lpstr>Century Gothic</vt:lpstr>
      <vt:lpstr>Verdana</vt:lpstr>
      <vt:lpstr>Wingdings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Steve</dc:creator>
  <cp:lastModifiedBy>Steve</cp:lastModifiedBy>
  <cp:revision>8</cp:revision>
  <dcterms:created xsi:type="dcterms:W3CDTF">2014-12-17T04:15:55Z</dcterms:created>
  <dcterms:modified xsi:type="dcterms:W3CDTF">2014-12-17T09:51:26Z</dcterms:modified>
</cp:coreProperties>
</file>