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4" r:id="rId9"/>
    <p:sldId id="261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7114F-B0DA-43D4-928C-F97BA6074A9A}" v="224" dt="2020-03-16T23:57:23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TW reapor_yurnero" userId="8deaf95d86cc45b6" providerId="LiveId" clId="{3557114F-B0DA-43D4-928C-F97BA6074A9A}"/>
    <pc:docChg chg="undo custSel addSld delSld modSld modShowInfo">
      <pc:chgData name="CTW reapor_yurnero" userId="8deaf95d86cc45b6" providerId="LiveId" clId="{3557114F-B0DA-43D4-928C-F97BA6074A9A}" dt="2020-03-16T23:57:23.744" v="1111" actId="1036"/>
      <pc:docMkLst>
        <pc:docMk/>
      </pc:docMkLst>
      <pc:sldChg chg="modSp">
        <pc:chgData name="CTW reapor_yurnero" userId="8deaf95d86cc45b6" providerId="LiveId" clId="{3557114F-B0DA-43D4-928C-F97BA6074A9A}" dt="2020-03-16T23:51:10.844" v="984" actId="20577"/>
        <pc:sldMkLst>
          <pc:docMk/>
          <pc:sldMk cId="2463784813" sldId="256"/>
        </pc:sldMkLst>
        <pc:spChg chg="mod">
          <ac:chgData name="CTW reapor_yurnero" userId="8deaf95d86cc45b6" providerId="LiveId" clId="{3557114F-B0DA-43D4-928C-F97BA6074A9A}" dt="2020-03-12T21:01:45.315" v="799"/>
          <ac:spMkLst>
            <pc:docMk/>
            <pc:sldMk cId="2463784813" sldId="256"/>
            <ac:spMk id="2" creationId="{A59C1D88-0D43-447A-A9F3-42A44EBDD405}"/>
          </ac:spMkLst>
        </pc:spChg>
        <pc:spChg chg="mod">
          <ac:chgData name="CTW reapor_yurnero" userId="8deaf95d86cc45b6" providerId="LiveId" clId="{3557114F-B0DA-43D4-928C-F97BA6074A9A}" dt="2020-03-16T23:51:10.844" v="984" actId="20577"/>
          <ac:spMkLst>
            <pc:docMk/>
            <pc:sldMk cId="2463784813" sldId="256"/>
            <ac:spMk id="3" creationId="{28C35FE7-9D75-4D7E-98A6-8C0E2DD3F09C}"/>
          </ac:spMkLst>
        </pc:spChg>
      </pc:sldChg>
      <pc:sldChg chg="addSp modSp">
        <pc:chgData name="CTW reapor_yurnero" userId="8deaf95d86cc45b6" providerId="LiveId" clId="{3557114F-B0DA-43D4-928C-F97BA6074A9A}" dt="2020-03-12T18:53:56.197" v="774" actId="1076"/>
        <pc:sldMkLst>
          <pc:docMk/>
          <pc:sldMk cId="930875136" sldId="257"/>
        </pc:sldMkLst>
        <pc:spChg chg="add mod">
          <ac:chgData name="CTW reapor_yurnero" userId="8deaf95d86cc45b6" providerId="LiveId" clId="{3557114F-B0DA-43D4-928C-F97BA6074A9A}" dt="2020-03-12T18:53:56.197" v="774" actId="1076"/>
          <ac:spMkLst>
            <pc:docMk/>
            <pc:sldMk cId="930875136" sldId="257"/>
            <ac:spMk id="5" creationId="{DEB8A95E-3643-42ED-97CB-924EC7935F9E}"/>
          </ac:spMkLst>
        </pc:spChg>
      </pc:sldChg>
      <pc:sldChg chg="modSp">
        <pc:chgData name="CTW reapor_yurnero" userId="8deaf95d86cc45b6" providerId="LiveId" clId="{3557114F-B0DA-43D4-928C-F97BA6074A9A}" dt="2020-03-12T17:43:33.450" v="43" actId="20577"/>
        <pc:sldMkLst>
          <pc:docMk/>
          <pc:sldMk cId="129582280" sldId="258"/>
        </pc:sldMkLst>
        <pc:spChg chg="mod">
          <ac:chgData name="CTW reapor_yurnero" userId="8deaf95d86cc45b6" providerId="LiveId" clId="{3557114F-B0DA-43D4-928C-F97BA6074A9A}" dt="2020-03-12T17:43:33.450" v="43" actId="20577"/>
          <ac:spMkLst>
            <pc:docMk/>
            <pc:sldMk cId="129582280" sldId="258"/>
            <ac:spMk id="3" creationId="{BCAE9D65-29EA-467F-A3EF-74E7EA321912}"/>
          </ac:spMkLst>
        </pc:spChg>
      </pc:sldChg>
      <pc:sldChg chg="addSp delSp modSp">
        <pc:chgData name="CTW reapor_yurnero" userId="8deaf95d86cc45b6" providerId="LiveId" clId="{3557114F-B0DA-43D4-928C-F97BA6074A9A}" dt="2020-03-12T21:05:25.039" v="978" actId="20577"/>
        <pc:sldMkLst>
          <pc:docMk/>
          <pc:sldMk cId="1651061086" sldId="259"/>
        </pc:sldMkLst>
        <pc:spChg chg="mod">
          <ac:chgData name="CTW reapor_yurnero" userId="8deaf95d86cc45b6" providerId="LiveId" clId="{3557114F-B0DA-43D4-928C-F97BA6074A9A}" dt="2020-03-12T21:05:25.039" v="978" actId="20577"/>
          <ac:spMkLst>
            <pc:docMk/>
            <pc:sldMk cId="1651061086" sldId="259"/>
            <ac:spMk id="8" creationId="{942002C2-05D3-4D46-B66F-0637BA560BA9}"/>
          </ac:spMkLst>
        </pc:spChg>
        <pc:picChg chg="add mod">
          <ac:chgData name="CTW reapor_yurnero" userId="8deaf95d86cc45b6" providerId="LiveId" clId="{3557114F-B0DA-43D4-928C-F97BA6074A9A}" dt="2020-03-12T17:40:31.299" v="10" actId="14100"/>
          <ac:picMkLst>
            <pc:docMk/>
            <pc:sldMk cId="1651061086" sldId="259"/>
            <ac:picMk id="4" creationId="{59389EFB-33B6-4A57-B349-29E61B67CFCA}"/>
          </ac:picMkLst>
        </pc:picChg>
        <pc:picChg chg="del">
          <ac:chgData name="CTW reapor_yurnero" userId="8deaf95d86cc45b6" providerId="LiveId" clId="{3557114F-B0DA-43D4-928C-F97BA6074A9A}" dt="2020-03-12T17:40:04.640" v="0" actId="478"/>
          <ac:picMkLst>
            <pc:docMk/>
            <pc:sldMk cId="1651061086" sldId="259"/>
            <ac:picMk id="11" creationId="{72A3B1E3-F598-4DCF-8BEE-F14FAF2AECD7}"/>
          </ac:picMkLst>
        </pc:picChg>
      </pc:sldChg>
      <pc:sldChg chg="addSp delSp modSp mod modAnim modShow">
        <pc:chgData name="CTW reapor_yurnero" userId="8deaf95d86cc45b6" providerId="LiveId" clId="{3557114F-B0DA-43D4-928C-F97BA6074A9A}" dt="2020-03-16T23:51:19.187" v="985" actId="729"/>
        <pc:sldMkLst>
          <pc:docMk/>
          <pc:sldMk cId="2368157289" sldId="260"/>
        </pc:sldMkLst>
        <pc:spChg chg="mod">
          <ac:chgData name="CTW reapor_yurnero" userId="8deaf95d86cc45b6" providerId="LiveId" clId="{3557114F-B0DA-43D4-928C-F97BA6074A9A}" dt="2020-03-12T18:00:34.759" v="577" actId="20577"/>
          <ac:spMkLst>
            <pc:docMk/>
            <pc:sldMk cId="2368157289" sldId="260"/>
            <ac:spMk id="2" creationId="{7A73C96E-D9D4-4C07-9DB7-83F4A8ECA0A4}"/>
          </ac:spMkLst>
        </pc:spChg>
        <pc:spChg chg="add del mod">
          <ac:chgData name="CTW reapor_yurnero" userId="8deaf95d86cc45b6" providerId="LiveId" clId="{3557114F-B0DA-43D4-928C-F97BA6074A9A}" dt="2020-03-12T18:04:56.940" v="606" actId="1037"/>
          <ac:spMkLst>
            <pc:docMk/>
            <pc:sldMk cId="2368157289" sldId="260"/>
            <ac:spMk id="3" creationId="{5C0A951D-A7ED-4942-9376-46B471A81554}"/>
          </ac:spMkLst>
        </pc:spChg>
        <pc:spChg chg="mod">
          <ac:chgData name="CTW reapor_yurnero" userId="8deaf95d86cc45b6" providerId="LiveId" clId="{3557114F-B0DA-43D4-928C-F97BA6074A9A}" dt="2020-03-12T21:01:45.315" v="799"/>
          <ac:spMkLst>
            <pc:docMk/>
            <pc:sldMk cId="2368157289" sldId="260"/>
            <ac:spMk id="5" creationId="{9AE3DDE7-79A6-4802-BD47-382D7F19C691}"/>
          </ac:spMkLst>
        </pc:spChg>
        <pc:spChg chg="mod">
          <ac:chgData name="CTW reapor_yurnero" userId="8deaf95d86cc45b6" providerId="LiveId" clId="{3557114F-B0DA-43D4-928C-F97BA6074A9A}" dt="2020-03-12T21:01:45.315" v="799"/>
          <ac:spMkLst>
            <pc:docMk/>
            <pc:sldMk cId="2368157289" sldId="260"/>
            <ac:spMk id="7" creationId="{9A8EE44C-C284-466A-BC5D-743172F2ACA8}"/>
          </ac:spMkLst>
        </pc:spChg>
        <pc:cxnChg chg="add mod">
          <ac:chgData name="CTW reapor_yurnero" userId="8deaf95d86cc45b6" providerId="LiveId" clId="{3557114F-B0DA-43D4-928C-F97BA6074A9A}" dt="2020-03-12T17:59:12.994" v="499" actId="1076"/>
          <ac:cxnSpMkLst>
            <pc:docMk/>
            <pc:sldMk cId="2368157289" sldId="260"/>
            <ac:cxnSpMk id="8" creationId="{C53A8E47-FE47-45DB-9A97-AF66C2980397}"/>
          </ac:cxnSpMkLst>
        </pc:cxnChg>
      </pc:sldChg>
      <pc:sldChg chg="modSp">
        <pc:chgData name="CTW reapor_yurnero" userId="8deaf95d86cc45b6" providerId="LiveId" clId="{3557114F-B0DA-43D4-928C-F97BA6074A9A}" dt="2020-03-12T18:09:37.625" v="682" actId="20577"/>
        <pc:sldMkLst>
          <pc:docMk/>
          <pc:sldMk cId="957406090" sldId="261"/>
        </pc:sldMkLst>
        <pc:spChg chg="mod">
          <ac:chgData name="CTW reapor_yurnero" userId="8deaf95d86cc45b6" providerId="LiveId" clId="{3557114F-B0DA-43D4-928C-F97BA6074A9A}" dt="2020-03-12T18:09:37.625" v="682" actId="20577"/>
          <ac:spMkLst>
            <pc:docMk/>
            <pc:sldMk cId="957406090" sldId="261"/>
            <ac:spMk id="6" creationId="{D8EB9E98-D8D0-4531-AD0B-4A912AB9AD37}"/>
          </ac:spMkLst>
        </pc:spChg>
      </pc:sldChg>
      <pc:sldChg chg="addSp modSp modAnim">
        <pc:chgData name="CTW reapor_yurnero" userId="8deaf95d86cc45b6" providerId="LiveId" clId="{3557114F-B0DA-43D4-928C-F97BA6074A9A}" dt="2020-03-12T18:08:51.249" v="641"/>
        <pc:sldMkLst>
          <pc:docMk/>
          <pc:sldMk cId="1350342400" sldId="262"/>
        </pc:sldMkLst>
        <pc:spChg chg="add mod">
          <ac:chgData name="CTW reapor_yurnero" userId="8deaf95d86cc45b6" providerId="LiveId" clId="{3557114F-B0DA-43D4-928C-F97BA6074A9A}" dt="2020-03-12T18:08:37.057" v="639" actId="1076"/>
          <ac:spMkLst>
            <pc:docMk/>
            <pc:sldMk cId="1350342400" sldId="262"/>
            <ac:spMk id="4" creationId="{F2F49AE3-E1E3-4ABD-8BF4-052B78EFAD86}"/>
          </ac:spMkLst>
        </pc:spChg>
      </pc:sldChg>
      <pc:sldChg chg="modAnim">
        <pc:chgData name="CTW reapor_yurnero" userId="8deaf95d86cc45b6" providerId="LiveId" clId="{3557114F-B0DA-43D4-928C-F97BA6074A9A}" dt="2020-03-12T18:10:43.705" v="684"/>
        <pc:sldMkLst>
          <pc:docMk/>
          <pc:sldMk cId="170634496" sldId="263"/>
        </pc:sldMkLst>
      </pc:sldChg>
      <pc:sldChg chg="addSp modSp modAnim">
        <pc:chgData name="CTW reapor_yurnero" userId="8deaf95d86cc45b6" providerId="LiveId" clId="{3557114F-B0DA-43D4-928C-F97BA6074A9A}" dt="2020-03-12T18:32:38.491" v="713" actId="20577"/>
        <pc:sldMkLst>
          <pc:docMk/>
          <pc:sldMk cId="2956059389" sldId="264"/>
        </pc:sldMkLst>
        <pc:spChg chg="mod">
          <ac:chgData name="CTW reapor_yurnero" userId="8deaf95d86cc45b6" providerId="LiveId" clId="{3557114F-B0DA-43D4-928C-F97BA6074A9A}" dt="2020-03-12T18:32:38.491" v="713" actId="20577"/>
          <ac:spMkLst>
            <pc:docMk/>
            <pc:sldMk cId="2956059389" sldId="264"/>
            <ac:spMk id="2" creationId="{E31F65FD-DAFB-4C98-93B6-CDA29E02E57F}"/>
          </ac:spMkLst>
        </pc:spChg>
        <pc:spChg chg="add mod">
          <ac:chgData name="CTW reapor_yurnero" userId="8deaf95d86cc45b6" providerId="LiveId" clId="{3557114F-B0DA-43D4-928C-F97BA6074A9A}" dt="2020-03-12T18:09:07.065" v="648" actId="1037"/>
          <ac:spMkLst>
            <pc:docMk/>
            <pc:sldMk cId="2956059389" sldId="264"/>
            <ac:spMk id="6" creationId="{573C9CAA-709B-42B4-B2EF-00E416AE5C1C}"/>
          </ac:spMkLst>
        </pc:spChg>
      </pc:sldChg>
      <pc:sldChg chg="addSp delSp modSp modAnim">
        <pc:chgData name="CTW reapor_yurnero" userId="8deaf95d86cc45b6" providerId="LiveId" clId="{3557114F-B0DA-43D4-928C-F97BA6074A9A}" dt="2020-03-12T19:09:12.992" v="776" actId="1076"/>
        <pc:sldMkLst>
          <pc:docMk/>
          <pc:sldMk cId="109112218" sldId="266"/>
        </pc:sldMkLst>
        <pc:spChg chg="add mod">
          <ac:chgData name="CTW reapor_yurnero" userId="8deaf95d86cc45b6" providerId="LiveId" clId="{3557114F-B0DA-43D4-928C-F97BA6074A9A}" dt="2020-03-12T19:09:12.992" v="776" actId="1076"/>
          <ac:spMkLst>
            <pc:docMk/>
            <pc:sldMk cId="109112218" sldId="266"/>
            <ac:spMk id="6" creationId="{EE1FAD9F-5987-4CE2-9C45-83DBA2B266E5}"/>
          </ac:spMkLst>
        </pc:spChg>
        <pc:picChg chg="del">
          <ac:chgData name="CTW reapor_yurnero" userId="8deaf95d86cc45b6" providerId="LiveId" clId="{3557114F-B0DA-43D4-928C-F97BA6074A9A}" dt="2020-03-12T17:45:14.993" v="60" actId="478"/>
          <ac:picMkLst>
            <pc:docMk/>
            <pc:sldMk cId="109112218" sldId="266"/>
            <ac:picMk id="4" creationId="{88C7F727-798D-43A9-A1AF-7E90465A993A}"/>
          </ac:picMkLst>
        </pc:picChg>
        <pc:picChg chg="add mod ord">
          <ac:chgData name="CTW reapor_yurnero" userId="8deaf95d86cc45b6" providerId="LiveId" clId="{3557114F-B0DA-43D4-928C-F97BA6074A9A}" dt="2020-03-12T19:09:05.494" v="775" actId="14826"/>
          <ac:picMkLst>
            <pc:docMk/>
            <pc:sldMk cId="109112218" sldId="266"/>
            <ac:picMk id="5" creationId="{34DFDB23-39FB-4822-B607-1A5155431FFB}"/>
          </ac:picMkLst>
        </pc:picChg>
      </pc:sldChg>
      <pc:sldChg chg="addSp modSp modAnim">
        <pc:chgData name="CTW reapor_yurnero" userId="8deaf95d86cc45b6" providerId="LiveId" clId="{3557114F-B0DA-43D4-928C-F97BA6074A9A}" dt="2020-03-16T23:50:40.061" v="982" actId="20577"/>
        <pc:sldMkLst>
          <pc:docMk/>
          <pc:sldMk cId="168777070" sldId="267"/>
        </pc:sldMkLst>
        <pc:spChg chg="mod">
          <ac:chgData name="CTW reapor_yurnero" userId="8deaf95d86cc45b6" providerId="LiveId" clId="{3557114F-B0DA-43D4-928C-F97BA6074A9A}" dt="2020-03-16T23:50:40.061" v="982" actId="20577"/>
          <ac:spMkLst>
            <pc:docMk/>
            <pc:sldMk cId="168777070" sldId="267"/>
            <ac:spMk id="2" creationId="{7A73C96E-D9D4-4C07-9DB7-83F4A8ECA0A4}"/>
          </ac:spMkLst>
        </pc:spChg>
        <pc:spChg chg="mod">
          <ac:chgData name="CTW reapor_yurnero" userId="8deaf95d86cc45b6" providerId="LiveId" clId="{3557114F-B0DA-43D4-928C-F97BA6074A9A}" dt="2020-03-12T21:01:45.315" v="799"/>
          <ac:spMkLst>
            <pc:docMk/>
            <pc:sldMk cId="168777070" sldId="267"/>
            <ac:spMk id="7" creationId="{9A8EE44C-C284-466A-BC5D-743172F2ACA8}"/>
          </ac:spMkLst>
        </pc:spChg>
        <pc:spChg chg="mod">
          <ac:chgData name="CTW reapor_yurnero" userId="8deaf95d86cc45b6" providerId="LiveId" clId="{3557114F-B0DA-43D4-928C-F97BA6074A9A}" dt="2020-03-12T18:04:11.723" v="590" actId="1076"/>
          <ac:spMkLst>
            <pc:docMk/>
            <pc:sldMk cId="168777070" sldId="267"/>
            <ac:spMk id="18" creationId="{C5B00FB6-5A0E-4F68-A97F-DD41ACBBCEAF}"/>
          </ac:spMkLst>
        </pc:spChg>
        <pc:spChg chg="add mod">
          <ac:chgData name="CTW reapor_yurnero" userId="8deaf95d86cc45b6" providerId="LiveId" clId="{3557114F-B0DA-43D4-928C-F97BA6074A9A}" dt="2020-03-12T18:04:07.051" v="588" actId="1076"/>
          <ac:spMkLst>
            <pc:docMk/>
            <pc:sldMk cId="168777070" sldId="267"/>
            <ac:spMk id="23" creationId="{F95A8BEE-48EE-4790-B891-519C13E6B8DF}"/>
          </ac:spMkLst>
        </pc:spChg>
        <pc:cxnChg chg="add mod">
          <ac:chgData name="CTW reapor_yurnero" userId="8deaf95d86cc45b6" providerId="LiveId" clId="{3557114F-B0DA-43D4-928C-F97BA6074A9A}" dt="2020-03-12T18:04:03.618" v="587" actId="1076"/>
          <ac:cxnSpMkLst>
            <pc:docMk/>
            <pc:sldMk cId="168777070" sldId="267"/>
            <ac:cxnSpMk id="4" creationId="{0913F969-32B5-49C0-A46D-8D26B5403BE8}"/>
          </ac:cxnSpMkLst>
        </pc:cxnChg>
      </pc:sldChg>
      <pc:sldChg chg="addSp delSp modSp modAnim">
        <pc:chgData name="CTW reapor_yurnero" userId="8deaf95d86cc45b6" providerId="LiveId" clId="{3557114F-B0DA-43D4-928C-F97BA6074A9A}" dt="2020-03-12T21:01:45.315" v="799"/>
        <pc:sldMkLst>
          <pc:docMk/>
          <pc:sldMk cId="2905129378" sldId="273"/>
        </pc:sldMkLst>
        <pc:spChg chg="mod">
          <ac:chgData name="CTW reapor_yurnero" userId="8deaf95d86cc45b6" providerId="LiveId" clId="{3557114F-B0DA-43D4-928C-F97BA6074A9A}" dt="2020-03-12T21:01:45.315" v="799"/>
          <ac:spMkLst>
            <pc:docMk/>
            <pc:sldMk cId="2905129378" sldId="273"/>
            <ac:spMk id="2" creationId="{180BAA6C-86B2-4ABA-A90E-407CCD53F085}"/>
          </ac:spMkLst>
        </pc:spChg>
        <pc:spChg chg="add mod">
          <ac:chgData name="CTW reapor_yurnero" userId="8deaf95d86cc45b6" providerId="LiveId" clId="{3557114F-B0DA-43D4-928C-F97BA6074A9A}" dt="2020-03-12T18:40:01.648" v="746" actId="1076"/>
          <ac:spMkLst>
            <pc:docMk/>
            <pc:sldMk cId="2905129378" sldId="273"/>
            <ac:spMk id="9" creationId="{8588F40B-FAD5-459C-92AA-567DB2897923}"/>
          </ac:spMkLst>
        </pc:spChg>
        <pc:picChg chg="add del mod ord">
          <ac:chgData name="CTW reapor_yurnero" userId="8deaf95d86cc45b6" providerId="LiveId" clId="{3557114F-B0DA-43D4-928C-F97BA6074A9A}" dt="2020-03-12T17:45:12.011" v="59"/>
          <ac:picMkLst>
            <pc:docMk/>
            <pc:sldMk cId="2905129378" sldId="273"/>
            <ac:picMk id="5" creationId="{00E9E645-B776-4BA6-8B05-2B7F0DC5C6AA}"/>
          </ac:picMkLst>
        </pc:picChg>
        <pc:picChg chg="del">
          <ac:chgData name="CTW reapor_yurnero" userId="8deaf95d86cc45b6" providerId="LiveId" clId="{3557114F-B0DA-43D4-928C-F97BA6074A9A}" dt="2020-03-12T17:44:18.588" v="44" actId="478"/>
          <ac:picMkLst>
            <pc:docMk/>
            <pc:sldMk cId="2905129378" sldId="273"/>
            <ac:picMk id="6" creationId="{A0A0F521-2B4B-4E7A-AE59-E2E4BD554FA2}"/>
          </ac:picMkLst>
        </pc:picChg>
        <pc:picChg chg="add mod">
          <ac:chgData name="CTW reapor_yurnero" userId="8deaf95d86cc45b6" providerId="LiveId" clId="{3557114F-B0DA-43D4-928C-F97BA6074A9A}" dt="2020-03-12T17:45:43.299" v="77" actId="1076"/>
          <ac:picMkLst>
            <pc:docMk/>
            <pc:sldMk cId="2905129378" sldId="273"/>
            <ac:picMk id="8" creationId="{A8F8FC2A-BFE7-48B9-B197-9B6B9B323EF2}"/>
          </ac:picMkLst>
        </pc:picChg>
      </pc:sldChg>
      <pc:sldChg chg="addSp delSp modSp modAnim">
        <pc:chgData name="CTW reapor_yurnero" userId="8deaf95d86cc45b6" providerId="LiveId" clId="{3557114F-B0DA-43D4-928C-F97BA6074A9A}" dt="2020-03-12T18:50:08.161" v="752" actId="20577"/>
        <pc:sldMkLst>
          <pc:docMk/>
          <pc:sldMk cId="103646605" sldId="274"/>
        </pc:sldMkLst>
        <pc:spChg chg="mod">
          <ac:chgData name="CTW reapor_yurnero" userId="8deaf95d86cc45b6" providerId="LiveId" clId="{3557114F-B0DA-43D4-928C-F97BA6074A9A}" dt="2020-03-12T17:46:50.464" v="86" actId="20577"/>
          <ac:spMkLst>
            <pc:docMk/>
            <pc:sldMk cId="103646605" sldId="274"/>
            <ac:spMk id="3" creationId="{5340F9A0-2D7D-43A7-93D2-C81248E2173D}"/>
          </ac:spMkLst>
        </pc:spChg>
        <pc:spChg chg="mod">
          <ac:chgData name="CTW reapor_yurnero" userId="8deaf95d86cc45b6" providerId="LiveId" clId="{3557114F-B0DA-43D4-928C-F97BA6074A9A}" dt="2020-03-12T18:50:08.161" v="752" actId="20577"/>
          <ac:spMkLst>
            <pc:docMk/>
            <pc:sldMk cId="103646605" sldId="274"/>
            <ac:spMk id="15" creationId="{CBAE0423-62E6-4439-B3DA-3825392713B6}"/>
          </ac:spMkLst>
        </pc:spChg>
        <pc:spChg chg="add del mod">
          <ac:chgData name="CTW reapor_yurnero" userId="8deaf95d86cc45b6" providerId="LiveId" clId="{3557114F-B0DA-43D4-928C-F97BA6074A9A}" dt="2020-03-12T17:49:43.101" v="371" actId="1076"/>
          <ac:spMkLst>
            <pc:docMk/>
            <pc:sldMk cId="103646605" sldId="274"/>
            <ac:spMk id="17" creationId="{333D8D71-50B9-4C97-B673-62D6AC3DDBAB}"/>
          </ac:spMkLst>
        </pc:spChg>
        <pc:spChg chg="add mod">
          <ac:chgData name="CTW reapor_yurnero" userId="8deaf95d86cc45b6" providerId="LiveId" clId="{3557114F-B0DA-43D4-928C-F97BA6074A9A}" dt="2020-03-12T17:50:07.043" v="374" actId="1076"/>
          <ac:spMkLst>
            <pc:docMk/>
            <pc:sldMk cId="103646605" sldId="274"/>
            <ac:spMk id="21" creationId="{0FC59CB6-158C-4D30-96C3-11EE962576F4}"/>
          </ac:spMkLst>
        </pc:spChg>
        <pc:cxnChg chg="mod">
          <ac:chgData name="CTW reapor_yurnero" userId="8deaf95d86cc45b6" providerId="LiveId" clId="{3557114F-B0DA-43D4-928C-F97BA6074A9A}" dt="2020-03-12T17:46:38.099" v="78" actId="14100"/>
          <ac:cxnSpMkLst>
            <pc:docMk/>
            <pc:sldMk cId="103646605" sldId="274"/>
            <ac:cxnSpMk id="24" creationId="{DF5DAFD3-329F-4A5A-943B-449A4FFE775F}"/>
          </ac:cxnSpMkLst>
        </pc:cxnChg>
      </pc:sldChg>
      <pc:sldChg chg="del">
        <pc:chgData name="CTW reapor_yurnero" userId="8deaf95d86cc45b6" providerId="LiveId" clId="{3557114F-B0DA-43D4-928C-F97BA6074A9A}" dt="2020-03-12T18:51:50.150" v="753" actId="47"/>
        <pc:sldMkLst>
          <pc:docMk/>
          <pc:sldMk cId="3769542893" sldId="275"/>
        </pc:sldMkLst>
      </pc:sldChg>
      <pc:sldChg chg="addSp modSp add modAnim">
        <pc:chgData name="CTW reapor_yurnero" userId="8deaf95d86cc45b6" providerId="LiveId" clId="{3557114F-B0DA-43D4-928C-F97BA6074A9A}" dt="2020-03-12T18:24:02.976" v="706"/>
        <pc:sldMkLst>
          <pc:docMk/>
          <pc:sldMk cId="3007133106" sldId="276"/>
        </pc:sldMkLst>
        <pc:spChg chg="mod">
          <ac:chgData name="CTW reapor_yurnero" userId="8deaf95d86cc45b6" providerId="LiveId" clId="{3557114F-B0DA-43D4-928C-F97BA6074A9A}" dt="2020-03-12T17:47:28.252" v="177" actId="20577"/>
          <ac:spMkLst>
            <pc:docMk/>
            <pc:sldMk cId="3007133106" sldId="276"/>
            <ac:spMk id="2" creationId="{9699FDBC-EF0D-4CD9-99B6-571F37BD7364}"/>
          </ac:spMkLst>
        </pc:spChg>
        <pc:spChg chg="mod">
          <ac:chgData name="CTW reapor_yurnero" userId="8deaf95d86cc45b6" providerId="LiveId" clId="{3557114F-B0DA-43D4-928C-F97BA6074A9A}" dt="2020-03-12T17:52:10.714" v="417" actId="404"/>
          <ac:spMkLst>
            <pc:docMk/>
            <pc:sldMk cId="3007133106" sldId="276"/>
            <ac:spMk id="3" creationId="{5340F9A0-2D7D-43A7-93D2-C81248E2173D}"/>
          </ac:spMkLst>
        </pc:spChg>
        <pc:spChg chg="add mod">
          <ac:chgData name="CTW reapor_yurnero" userId="8deaf95d86cc45b6" providerId="LiveId" clId="{3557114F-B0DA-43D4-928C-F97BA6074A9A}" dt="2020-03-12T17:51:20.858" v="396" actId="13822"/>
          <ac:spMkLst>
            <pc:docMk/>
            <pc:sldMk cId="3007133106" sldId="276"/>
            <ac:spMk id="4" creationId="{01663F6F-5F94-4239-9753-E084BDBB3A3C}"/>
          </ac:spMkLst>
        </pc:spChg>
        <pc:spChg chg="mod">
          <ac:chgData name="CTW reapor_yurnero" userId="8deaf95d86cc45b6" providerId="LiveId" clId="{3557114F-B0DA-43D4-928C-F97BA6074A9A}" dt="2020-03-12T17:51:08.292" v="393" actId="20577"/>
          <ac:spMkLst>
            <pc:docMk/>
            <pc:sldMk cId="3007133106" sldId="276"/>
            <ac:spMk id="15" creationId="{CBAE0423-62E6-4439-B3DA-3825392713B6}"/>
          </ac:spMkLst>
        </pc:spChg>
        <pc:spChg chg="add mod">
          <ac:chgData name="CTW reapor_yurnero" userId="8deaf95d86cc45b6" providerId="LiveId" clId="{3557114F-B0DA-43D4-928C-F97BA6074A9A}" dt="2020-03-12T17:50:12.348" v="379" actId="20577"/>
          <ac:spMkLst>
            <pc:docMk/>
            <pc:sldMk cId="3007133106" sldId="276"/>
            <ac:spMk id="19" creationId="{8168F775-1C3F-4C01-B935-D2B64D6FA5DC}"/>
          </ac:spMkLst>
        </pc:spChg>
        <pc:spChg chg="add mod">
          <ac:chgData name="CTW reapor_yurnero" userId="8deaf95d86cc45b6" providerId="LiveId" clId="{3557114F-B0DA-43D4-928C-F97BA6074A9A}" dt="2020-03-12T17:50:22.996" v="389" actId="20577"/>
          <ac:spMkLst>
            <pc:docMk/>
            <pc:sldMk cId="3007133106" sldId="276"/>
            <ac:spMk id="21" creationId="{7922D21A-611A-497C-AFCE-9555B6635861}"/>
          </ac:spMkLst>
        </pc:spChg>
        <pc:spChg chg="add mod ord">
          <ac:chgData name="CTW reapor_yurnero" userId="8deaf95d86cc45b6" providerId="LiveId" clId="{3557114F-B0DA-43D4-928C-F97BA6074A9A}" dt="2020-03-12T17:54:42.053" v="423" actId="171"/>
          <ac:spMkLst>
            <pc:docMk/>
            <pc:sldMk cId="3007133106" sldId="276"/>
            <ac:spMk id="22" creationId="{FD53283D-34B4-43BC-B6C1-25E05A56D983}"/>
          </ac:spMkLst>
        </pc:spChg>
        <pc:spChg chg="add mod ord">
          <ac:chgData name="CTW reapor_yurnero" userId="8deaf95d86cc45b6" providerId="LiveId" clId="{3557114F-B0DA-43D4-928C-F97BA6074A9A}" dt="2020-03-12T18:23:31.457" v="705" actId="207"/>
          <ac:spMkLst>
            <pc:docMk/>
            <pc:sldMk cId="3007133106" sldId="276"/>
            <ac:spMk id="23" creationId="{F07484A0-40CE-4147-94FB-9DC886344DAD}"/>
          </ac:spMkLst>
        </pc:spChg>
      </pc:sldChg>
      <pc:sldChg chg="addSp delSp modSp add">
        <pc:chgData name="CTW reapor_yurnero" userId="8deaf95d86cc45b6" providerId="LiveId" clId="{3557114F-B0DA-43D4-928C-F97BA6074A9A}" dt="2020-03-16T23:57:23.744" v="1111" actId="1036"/>
        <pc:sldMkLst>
          <pc:docMk/>
          <pc:sldMk cId="3951402605" sldId="277"/>
        </pc:sldMkLst>
        <pc:spChg chg="mod">
          <ac:chgData name="CTW reapor_yurnero" userId="8deaf95d86cc45b6" providerId="LiveId" clId="{3557114F-B0DA-43D4-928C-F97BA6074A9A}" dt="2020-03-16T23:54:45.356" v="1036" actId="20577"/>
          <ac:spMkLst>
            <pc:docMk/>
            <pc:sldMk cId="3951402605" sldId="277"/>
            <ac:spMk id="2" creationId="{D61F97A9-1310-4860-BBCF-3578315D6AF8}"/>
          </ac:spMkLst>
        </pc:spChg>
        <pc:spChg chg="del">
          <ac:chgData name="CTW reapor_yurnero" userId="8deaf95d86cc45b6" providerId="LiveId" clId="{3557114F-B0DA-43D4-928C-F97BA6074A9A}" dt="2020-03-16T23:55:01.391" v="1037"/>
          <ac:spMkLst>
            <pc:docMk/>
            <pc:sldMk cId="3951402605" sldId="277"/>
            <ac:spMk id="3" creationId="{F08E34B5-3FCC-4BAA-BE60-5ED7FB70C0ED}"/>
          </ac:spMkLst>
        </pc:spChg>
        <pc:spChg chg="add mod">
          <ac:chgData name="CTW reapor_yurnero" userId="8deaf95d86cc45b6" providerId="LiveId" clId="{3557114F-B0DA-43D4-928C-F97BA6074A9A}" dt="2020-03-16T23:57:23.744" v="1111" actId="1036"/>
          <ac:spMkLst>
            <pc:docMk/>
            <pc:sldMk cId="3951402605" sldId="277"/>
            <ac:spMk id="4" creationId="{6AF2F2B5-6F79-45D5-82DE-EE1520FF0FF3}"/>
          </ac:spMkLst>
        </pc:spChg>
        <pc:spChg chg="add mod">
          <ac:chgData name="CTW reapor_yurnero" userId="8deaf95d86cc45b6" providerId="LiveId" clId="{3557114F-B0DA-43D4-928C-F97BA6074A9A}" dt="2020-03-16T23:56:31.775" v="1093" actId="403"/>
          <ac:spMkLst>
            <pc:docMk/>
            <pc:sldMk cId="3951402605" sldId="277"/>
            <ac:spMk id="5" creationId="{93763100-0CA0-4946-82C5-EA36AF1E99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2459-54AF-45DE-A40D-AE22711E551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0D96C-7175-47FA-887D-2A487858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D434-A814-4E69-8FF6-9E0468B5D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0F2EB-AB28-4ECF-97DD-638F93F28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D221-EB13-4423-8178-6138256A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3349-0057-4DFF-8F0D-3DB389D6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F5E8-C331-404F-9FF9-95038750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3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AD6-C96C-44E7-8415-D1B59366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72256-398A-4D84-93A4-F32AF7BF0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A1168-F271-4CE4-A101-E4C8F9EF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9ED0-B2CB-49E2-9F9F-34FCF02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F3F3-5A5B-4444-87C8-FF5A7F26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097DA-6248-4C50-AD71-DB6DE5B13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FC357-DB63-4CF8-91DA-14F0625D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EA0E-E375-4F12-896E-2714691F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4031-0A11-4F41-ACE4-69653FD0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04EE-9A31-47C0-B545-978EE20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E904-8E0A-438C-8AEA-6555FC26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6EFA-F652-4481-85B6-48186287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1B3F-ADE3-4CC5-A6C3-F3CFD9C8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A0A7-DE67-42EB-8FE8-952BE638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9144-C682-4923-9700-D6A93B6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56EA-0EA1-46E5-8293-F156BC99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9D23-B58A-4586-89DE-C6EA7961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172F-2549-462D-9381-571E0032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674B-08F7-49E6-895B-54707958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0B4D-6F14-4FBB-A586-320E7AF4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E0B7-1063-4E79-AB1E-8A4C897C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AADE-73BE-4E45-A4C5-667D29B2E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FF2EE-611C-434D-8004-13D510FB5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EEE83-B324-492D-B387-F42B56E7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8B27-54E9-40CA-B3EE-4C631D9C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00635-8D3D-406B-975F-58816584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4D2D-2137-44C6-8AB6-662A5968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7C1D-8531-42F9-86E4-F580BD47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F5165-73A8-4371-9DF3-85494AE6D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D26BC-CA34-4F21-894C-ADDB3C828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1AD5A-09F6-4C4C-AF50-B72F38DC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AE3C8-312B-41CF-AFDF-A3862437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CF65F-573D-4F34-9D19-AAE3DFB4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70AA9-FE53-478D-9AD2-F5CE2055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BC46-CEF2-4695-B439-8B5B0CE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2390A-1AD4-47A0-B769-C9752246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1DEBD-7156-472D-B900-40DEC642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91721-2E1F-40C4-BDF6-1DB1B809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976AA-31CD-4737-87A7-722E002A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08836-BBFD-4E8A-B6DD-DFA371AE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9AB93-AE87-4A3E-BD1B-5EE7A65D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4ABC-C004-4C3F-92A7-8EDAC9D5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3233-876E-4C4F-9878-4742DBAF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C8637-D206-48A0-9E9D-6DCD0184F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2660-8E57-4D43-9DD7-AC3F162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F6301-53C9-4879-87E2-09133152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5FE87-9BC2-413B-B251-89B6E55E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4001-61A8-41DF-904B-A103C0EE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8BCF2-2951-48C2-A7A8-5274DECE8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5747-EA00-462D-9F3A-1D9A924F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22934-1201-4CF3-B46D-0C5E2E78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2CBC7-CDD8-4B5E-803E-5B900FAF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EA3C-2B01-4D4F-904E-1B3B8042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EB0CC-FE9D-4226-986E-5136C6BB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7466B-0003-43D8-9E56-06933B1B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612B-EC8F-4101-AD42-3D7BFA02D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8C98-FCF9-473C-AEFC-F637A4E21E9C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04EA-2F00-4539-8AF1-A488D585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F18F-5C99-4FAA-9332-9A7FA2148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B089-F103-4C72-AF26-F8F6D04F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chao-an/notes/blob/master/docs/tlpi/figure_6-1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1D88-0D43-447A-A9F3-42A44EBD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5247"/>
          </a:xfrm>
        </p:spPr>
        <p:txBody>
          <a:bodyPr>
            <a:normAutofit fontScale="90000"/>
          </a:bodyPr>
          <a:lstStyle/>
          <a:p>
            <a:r>
              <a:rPr lang="en-US" dirty="0"/>
              <a:t>gVisor Memory Management Survey and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35FE7-9D75-4D7E-98A6-8C0E2DD3F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8266"/>
            <a:ext cx="9144000" cy="1655762"/>
          </a:xfrm>
        </p:spPr>
        <p:txBody>
          <a:bodyPr/>
          <a:lstStyle/>
          <a:p>
            <a:r>
              <a:rPr lang="en-US" b="1" u="sng" dirty="0"/>
              <a:t>Xiaohan Fu</a:t>
            </a:r>
            <a:r>
              <a:rPr lang="en-US" dirty="0"/>
              <a:t>, Bili Dong, John Hwang</a:t>
            </a:r>
          </a:p>
          <a:p>
            <a:r>
              <a:rPr lang="en-US" dirty="0"/>
              <a:t>3/16/2020</a:t>
            </a:r>
          </a:p>
        </p:txBody>
      </p:sp>
    </p:spTree>
    <p:extLst>
      <p:ext uri="{BB962C8B-B14F-4D97-AF65-F5344CB8AC3E}">
        <p14:creationId xmlns:p14="http://schemas.microsoft.com/office/powerpoint/2010/main" val="246378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2A5A-7D2D-4F52-A325-A58E6F59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Analysis, size = </a:t>
            </a:r>
            <a:r>
              <a:rPr lang="en-US" dirty="0">
                <a:solidFill>
                  <a:srgbClr val="FF0000"/>
                </a:solidFill>
              </a:rPr>
              <a:t>4KB</a:t>
            </a:r>
            <a:r>
              <a:rPr lang="en-US" dirty="0"/>
              <a:t> (10000Hz)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F8A6-B764-46E3-84CC-188880C2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7DC5A-6C5A-4756-9035-D2565852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647"/>
            <a:ext cx="12192000" cy="53750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359B58-D15B-4514-A1EE-2DD1A6E0A565}"/>
              </a:ext>
            </a:extLst>
          </p:cNvPr>
          <p:cNvCxnSpPr>
            <a:cxnSpLocks/>
          </p:cNvCxnSpPr>
          <p:nvPr/>
        </p:nvCxnSpPr>
        <p:spPr>
          <a:xfrm>
            <a:off x="229502" y="3065929"/>
            <a:ext cx="126759" cy="33764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6AD5D8-636C-4560-B666-6EA1F0BE6CEC}"/>
              </a:ext>
            </a:extLst>
          </p:cNvPr>
          <p:cNvSpPr txBox="1"/>
          <p:nvPr/>
        </p:nvSpPr>
        <p:spPr>
          <a:xfrm>
            <a:off x="-88076" y="2354957"/>
            <a:ext cx="185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</a:rPr>
              <a:t>getPMAsLocked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5858C-E10D-465D-8D5E-844E01AAEC86}"/>
              </a:ext>
            </a:extLst>
          </p:cNvPr>
          <p:cNvSpPr/>
          <p:nvPr/>
        </p:nvSpPr>
        <p:spPr>
          <a:xfrm>
            <a:off x="39497" y="2741585"/>
            <a:ext cx="380011" cy="27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sz="900" dirty="0"/>
              <a:t>%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747B6B-AD6B-44F6-8F84-D1A7778FF9FE}"/>
              </a:ext>
            </a:extLst>
          </p:cNvPr>
          <p:cNvSpPr/>
          <p:nvPr/>
        </p:nvSpPr>
        <p:spPr>
          <a:xfrm>
            <a:off x="419508" y="2741585"/>
            <a:ext cx="11687386" cy="27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97%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CD88D-7A31-464D-B2F9-1DCD5643C50B}"/>
              </a:ext>
            </a:extLst>
          </p:cNvPr>
          <p:cNvSpPr txBox="1"/>
          <p:nvPr/>
        </p:nvSpPr>
        <p:spPr>
          <a:xfrm>
            <a:off x="4380014" y="2372253"/>
            <a:ext cx="171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AD47"/>
                </a:solidFill>
              </a:rPr>
              <a:t>mapASLocked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693545-5A70-49EB-BD71-193018B60B4D}"/>
              </a:ext>
            </a:extLst>
          </p:cNvPr>
          <p:cNvCxnSpPr>
            <a:cxnSpLocks/>
          </p:cNvCxnSpPr>
          <p:nvPr/>
        </p:nvCxnSpPr>
        <p:spPr>
          <a:xfrm>
            <a:off x="4993574" y="3018865"/>
            <a:ext cx="178130" cy="3423499"/>
          </a:xfrm>
          <a:prstGeom prst="straightConnector1">
            <a:avLst/>
          </a:prstGeom>
          <a:ln w="5715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2C1403-BA83-4B18-8632-7E8492ECD72F}"/>
              </a:ext>
            </a:extLst>
          </p:cNvPr>
          <p:cNvSpPr txBox="1"/>
          <p:nvPr/>
        </p:nvSpPr>
        <p:spPr>
          <a:xfrm>
            <a:off x="-88076" y="2091562"/>
            <a:ext cx="324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createVMALocked ~ 0%</a:t>
            </a:r>
          </a:p>
        </p:txBody>
      </p:sp>
    </p:spTree>
    <p:extLst>
      <p:ext uri="{BB962C8B-B14F-4D97-AF65-F5344CB8AC3E}">
        <p14:creationId xmlns:p14="http://schemas.microsoft.com/office/powerpoint/2010/main" val="1706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6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2A5A-7D2D-4F52-A325-A58E6F59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Analysis, size = </a:t>
            </a:r>
            <a:r>
              <a:rPr lang="en-US" dirty="0">
                <a:solidFill>
                  <a:srgbClr val="FF0000"/>
                </a:solidFill>
              </a:rPr>
              <a:t>512KB</a:t>
            </a:r>
            <a:r>
              <a:rPr lang="en-US" dirty="0"/>
              <a:t> (10000Hz)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F8A6-B764-46E3-84CC-188880C2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359B58-D15B-4514-A1EE-2DD1A6E0A56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26397" y="2960711"/>
            <a:ext cx="1024421" cy="3435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6AD5D8-636C-4560-B666-6EA1F0BE6CEC}"/>
              </a:ext>
            </a:extLst>
          </p:cNvPr>
          <p:cNvSpPr txBox="1"/>
          <p:nvPr/>
        </p:nvSpPr>
        <p:spPr>
          <a:xfrm>
            <a:off x="492825" y="2591379"/>
            <a:ext cx="17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getPMAsLocked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F15EB-F5E2-4A47-9020-8DA5BCDEC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8" b="-1"/>
          <a:stretch/>
        </p:blipFill>
        <p:spPr>
          <a:xfrm>
            <a:off x="0" y="1371600"/>
            <a:ext cx="12192000" cy="548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83C58-9511-4A2F-8E2D-F142C2A6A9DC}"/>
              </a:ext>
            </a:extLst>
          </p:cNvPr>
          <p:cNvSpPr txBox="1"/>
          <p:nvPr/>
        </p:nvSpPr>
        <p:spPr>
          <a:xfrm>
            <a:off x="-43542" y="2032679"/>
            <a:ext cx="2858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</a:rPr>
              <a:t>getPMAsLocked ~ 0%</a:t>
            </a:r>
          </a:p>
          <a:p>
            <a:r>
              <a:rPr lang="en-US" sz="2000" dirty="0">
                <a:solidFill>
                  <a:srgbClr val="7030A0"/>
                </a:solidFill>
              </a:rPr>
              <a:t>createVMALocked ~ 0%</a:t>
            </a:r>
          </a:p>
          <a:p>
            <a:endParaRPr lang="en-US" sz="2000" b="1" dirty="0">
              <a:solidFill>
                <a:srgbClr val="4472C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45B05E-25FC-49C0-AE2D-CF2E01A66A2B}"/>
              </a:ext>
            </a:extLst>
          </p:cNvPr>
          <p:cNvSpPr/>
          <p:nvPr/>
        </p:nvSpPr>
        <p:spPr>
          <a:xfrm>
            <a:off x="41564" y="2741585"/>
            <a:ext cx="12065330" cy="27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~100%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E5585-759A-4080-A448-14E43291BF07}"/>
              </a:ext>
            </a:extLst>
          </p:cNvPr>
          <p:cNvSpPr txBox="1"/>
          <p:nvPr/>
        </p:nvSpPr>
        <p:spPr>
          <a:xfrm>
            <a:off x="4324523" y="2372253"/>
            <a:ext cx="177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AD47"/>
                </a:solidFill>
              </a:rPr>
              <a:t>mapASLocked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837F9F-4BCA-44CF-A119-23295CC99922}"/>
              </a:ext>
            </a:extLst>
          </p:cNvPr>
          <p:cNvCxnSpPr>
            <a:cxnSpLocks/>
          </p:cNvCxnSpPr>
          <p:nvPr/>
        </p:nvCxnSpPr>
        <p:spPr>
          <a:xfrm>
            <a:off x="4993574" y="3018865"/>
            <a:ext cx="178130" cy="3423499"/>
          </a:xfrm>
          <a:prstGeom prst="straightConnector1">
            <a:avLst/>
          </a:prstGeom>
          <a:ln w="5715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4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DFDB23-39FB-4822-B607-1A5155431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6356" y="1633833"/>
            <a:ext cx="6285277" cy="4713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120A4-B1AB-4961-BD97-76ABC144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Measurement for Each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DBF1-DDF4-4EBC-9D2B-7A003C7B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4341" cy="4351338"/>
          </a:xfrm>
        </p:spPr>
        <p:txBody>
          <a:bodyPr/>
          <a:lstStyle/>
          <a:p>
            <a:r>
              <a:rPr lang="en-US" dirty="0"/>
              <a:t>Insert assembly into gVisor to time each function in cycles</a:t>
            </a:r>
          </a:p>
          <a:p>
            <a:r>
              <a:rPr lang="en-US" dirty="0">
                <a:solidFill>
                  <a:srgbClr val="FF0000"/>
                </a:solidFill>
              </a:rPr>
              <a:t>Conclusion: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mapASLocked</a:t>
            </a:r>
            <a:r>
              <a:rPr lang="en-US" dirty="0"/>
              <a:t> which calls host MMAP is the dominating cost</a:t>
            </a:r>
          </a:p>
          <a:p>
            <a:pPr lvl="1"/>
            <a:r>
              <a:rPr lang="en-US" dirty="0"/>
              <a:t>increasing overhead with size comes from KVM not gVisor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FAD9F-5987-4CE2-9C45-83DBA2B266E5}"/>
              </a:ext>
            </a:extLst>
          </p:cNvPr>
          <p:cNvSpPr/>
          <p:nvPr/>
        </p:nvSpPr>
        <p:spPr>
          <a:xfrm>
            <a:off x="7043471" y="3728294"/>
            <a:ext cx="2867891" cy="58189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767B-9E70-45D4-A664-AE9DF93A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Mmap Latency versus Iterations (Anon)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98D54-2706-4ABC-B90D-1BEDEDAD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364"/>
            <a:ext cx="12192000" cy="5435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A2D1C-85D4-4070-B723-DDED527A3973}"/>
              </a:ext>
            </a:extLst>
          </p:cNvPr>
          <p:cNvSpPr txBox="1"/>
          <p:nvPr/>
        </p:nvSpPr>
        <p:spPr>
          <a:xfrm>
            <a:off x="3923514" y="3526675"/>
            <a:ext cx="38959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Almost constant for both</a:t>
            </a:r>
          </a:p>
        </p:txBody>
      </p:sp>
    </p:spTree>
    <p:extLst>
      <p:ext uri="{BB962C8B-B14F-4D97-AF65-F5344CB8AC3E}">
        <p14:creationId xmlns:p14="http://schemas.microsoft.com/office/powerpoint/2010/main" val="140521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767B-9E70-45D4-A664-AE9DF93A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Mmap Latency versus Iterations (Private)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DD923-B33B-4A14-85C4-618FAC59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995"/>
            <a:ext cx="12192000" cy="548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8A7C2-16F1-47B0-9B77-F479F64BC62D}"/>
              </a:ext>
            </a:extLst>
          </p:cNvPr>
          <p:cNvSpPr txBox="1"/>
          <p:nvPr/>
        </p:nvSpPr>
        <p:spPr>
          <a:xfrm>
            <a:off x="2303639" y="3855887"/>
            <a:ext cx="21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Still constant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564BE-62C2-4893-9C19-C8C3B44110BD}"/>
              </a:ext>
            </a:extLst>
          </p:cNvPr>
          <p:cNvSpPr txBox="1"/>
          <p:nvPr/>
        </p:nvSpPr>
        <p:spPr>
          <a:xfrm>
            <a:off x="6985690" y="3332667"/>
            <a:ext cx="38959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Increasing by iterations</a:t>
            </a:r>
          </a:p>
        </p:txBody>
      </p:sp>
    </p:spTree>
    <p:extLst>
      <p:ext uri="{BB962C8B-B14F-4D97-AF65-F5344CB8AC3E}">
        <p14:creationId xmlns:p14="http://schemas.microsoft.com/office/powerpoint/2010/main" val="354236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260555-665A-4EDB-AA4C-71561361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49"/>
            <a:ext cx="12192000" cy="5451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B767B-9E70-45D4-A664-AE9DF93A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Mmap Latency versus Iterations (Shared)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8A7C2-16F1-47B0-9B77-F479F64BC62D}"/>
              </a:ext>
            </a:extLst>
          </p:cNvPr>
          <p:cNvSpPr txBox="1"/>
          <p:nvPr/>
        </p:nvSpPr>
        <p:spPr>
          <a:xfrm>
            <a:off x="2303639" y="3855887"/>
            <a:ext cx="21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Still constant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564BE-62C2-4893-9C19-C8C3B44110BD}"/>
              </a:ext>
            </a:extLst>
          </p:cNvPr>
          <p:cNvSpPr txBox="1"/>
          <p:nvPr/>
        </p:nvSpPr>
        <p:spPr>
          <a:xfrm>
            <a:off x="7005861" y="3135570"/>
            <a:ext cx="3895950" cy="11387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Increasing by iterations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61153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402-148F-41F0-8551-ACBEE533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Analysis, iter = </a:t>
            </a:r>
            <a:r>
              <a:rPr lang="en-US" dirty="0">
                <a:solidFill>
                  <a:srgbClr val="FF0000"/>
                </a:solidFill>
              </a:rPr>
              <a:t>10000</a:t>
            </a:r>
            <a:r>
              <a:rPr lang="en-US" dirty="0"/>
              <a:t> (10000Hz)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71CD79-6DAB-488F-8358-997FBFE94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782" y="1456766"/>
            <a:ext cx="12233564" cy="5401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E43BE-81C1-447D-A6D5-829A28ADABA3}"/>
              </a:ext>
            </a:extLst>
          </p:cNvPr>
          <p:cNvSpPr txBox="1"/>
          <p:nvPr/>
        </p:nvSpPr>
        <p:spPr>
          <a:xfrm>
            <a:off x="1977241" y="3303711"/>
            <a:ext cx="4643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createVMALocked(100%)</a:t>
            </a:r>
          </a:p>
          <a:p>
            <a:r>
              <a:rPr lang="en-US" sz="2400" dirty="0"/>
              <a:t>= </a:t>
            </a:r>
            <a:r>
              <a:rPr lang="en-US" sz="2400" dirty="0" err="1"/>
              <a:t>AddMapping</a:t>
            </a:r>
            <a:r>
              <a:rPr lang="en-US" sz="2400" dirty="0"/>
              <a:t>(10%)</a:t>
            </a:r>
          </a:p>
          <a:p>
            <a:r>
              <a:rPr lang="en-US" sz="2400" dirty="0"/>
              <a:t>+ Insert(50%) </a:t>
            </a:r>
          </a:p>
          <a:p>
            <a:r>
              <a:rPr lang="en-US" sz="2400" dirty="0"/>
              <a:t>+ findAvailableLocked(40%)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983E944-D238-4AEE-ACBF-120B16A286AC}"/>
              </a:ext>
            </a:extLst>
          </p:cNvPr>
          <p:cNvCxnSpPr/>
          <p:nvPr/>
        </p:nvCxnSpPr>
        <p:spPr>
          <a:xfrm rot="5400000" flipH="1" flipV="1">
            <a:off x="451263" y="4577938"/>
            <a:ext cx="2410691" cy="1199408"/>
          </a:xfrm>
          <a:prstGeom prst="curvedConnector3">
            <a:avLst>
              <a:gd name="adj1" fmla="val 908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D13F5-7ED3-49A7-B7AF-9B18B9F77CA6}"/>
              </a:ext>
            </a:extLst>
          </p:cNvPr>
          <p:cNvCxnSpPr>
            <a:cxnSpLocks/>
          </p:cNvCxnSpPr>
          <p:nvPr/>
        </p:nvCxnSpPr>
        <p:spPr>
          <a:xfrm flipH="1" flipV="1">
            <a:off x="3996047" y="4791694"/>
            <a:ext cx="575953" cy="15734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5F18331-4A1F-49A2-A413-2697CF47F94D}"/>
              </a:ext>
            </a:extLst>
          </p:cNvPr>
          <p:cNvCxnSpPr>
            <a:cxnSpLocks/>
          </p:cNvCxnSpPr>
          <p:nvPr/>
        </p:nvCxnSpPr>
        <p:spPr>
          <a:xfrm rot="10800000">
            <a:off x="4284024" y="4269180"/>
            <a:ext cx="2473037" cy="2095995"/>
          </a:xfrm>
          <a:prstGeom prst="curvedConnector3">
            <a:avLst>
              <a:gd name="adj1" fmla="val 334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6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1470-2803-44F0-AA95-676A2E79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Analysis, iter = </a:t>
            </a:r>
            <a:r>
              <a:rPr lang="en-US" dirty="0">
                <a:solidFill>
                  <a:srgbClr val="FF0000"/>
                </a:solidFill>
              </a:rPr>
              <a:t>25000</a:t>
            </a:r>
            <a:r>
              <a:rPr lang="en-US" dirty="0"/>
              <a:t> (10000Hz)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2673-8E04-4DE8-A5C8-A046040F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1F624-42AA-4344-85AA-6FFC99E51AC8}"/>
              </a:ext>
            </a:extLst>
          </p:cNvPr>
          <p:cNvSpPr txBox="1"/>
          <p:nvPr/>
        </p:nvSpPr>
        <p:spPr>
          <a:xfrm>
            <a:off x="1580552" y="3642778"/>
            <a:ext cx="4643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createVMALocked(100%)</a:t>
            </a:r>
          </a:p>
          <a:p>
            <a:r>
              <a:rPr lang="en-US" sz="2400" dirty="0"/>
              <a:t>= </a:t>
            </a:r>
            <a:r>
              <a:rPr lang="en-US" sz="2400" dirty="0" err="1"/>
              <a:t>AddMapping</a:t>
            </a:r>
            <a:r>
              <a:rPr lang="en-US" sz="2400" dirty="0"/>
              <a:t>(10%)</a:t>
            </a:r>
          </a:p>
          <a:p>
            <a:r>
              <a:rPr lang="en-US" sz="2400" dirty="0"/>
              <a:t>+ Insert(50%) </a:t>
            </a:r>
          </a:p>
          <a:p>
            <a:r>
              <a:rPr lang="en-US" sz="2400" dirty="0"/>
              <a:t>+ findAvailableLocked(40%)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0D93B-2F1C-4747-8C81-FB16DF52B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28"/>
          <a:stretch/>
        </p:blipFill>
        <p:spPr>
          <a:xfrm>
            <a:off x="0" y="1923802"/>
            <a:ext cx="12192000" cy="4957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DCF62-14D1-4266-ABBE-3E5ADB5CC74A}"/>
              </a:ext>
            </a:extLst>
          </p:cNvPr>
          <p:cNvSpPr txBox="1"/>
          <p:nvPr/>
        </p:nvSpPr>
        <p:spPr>
          <a:xfrm>
            <a:off x="1823925" y="2624834"/>
            <a:ext cx="4643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createVMALocked(100%)</a:t>
            </a:r>
          </a:p>
          <a:p>
            <a:r>
              <a:rPr lang="en-US" sz="2400" dirty="0"/>
              <a:t>= </a:t>
            </a:r>
            <a:r>
              <a:rPr lang="en-US" sz="2400" dirty="0" err="1"/>
              <a:t>AddMapping</a:t>
            </a:r>
            <a:r>
              <a:rPr lang="en-US" sz="2400" dirty="0"/>
              <a:t>(6%)</a:t>
            </a:r>
          </a:p>
          <a:p>
            <a:r>
              <a:rPr lang="en-US" sz="2400" dirty="0"/>
              <a:t>+ Insert(12%) </a:t>
            </a:r>
          </a:p>
          <a:p>
            <a:r>
              <a:rPr lang="en-US" sz="2400" dirty="0"/>
              <a:t>+ findAvailableLocked(</a:t>
            </a:r>
            <a:r>
              <a:rPr lang="en-US" sz="2400" dirty="0">
                <a:solidFill>
                  <a:srgbClr val="FF0000"/>
                </a:solidFill>
              </a:rPr>
              <a:t>82</a:t>
            </a:r>
            <a:r>
              <a:rPr lang="en-US" sz="2400" dirty="0"/>
              <a:t>%)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1991F3D-83E9-44C8-A366-9F5D47A5D8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60" y="3764946"/>
            <a:ext cx="2349219" cy="1249772"/>
          </a:xfrm>
          <a:prstGeom prst="curvedConnector3">
            <a:avLst>
              <a:gd name="adj1" fmla="val 487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30BC47-CB30-4430-B397-430AF666236C}"/>
              </a:ext>
            </a:extLst>
          </p:cNvPr>
          <p:cNvCxnSpPr>
            <a:cxnSpLocks/>
          </p:cNvCxnSpPr>
          <p:nvPr/>
        </p:nvCxnSpPr>
        <p:spPr>
          <a:xfrm flipH="1" flipV="1">
            <a:off x="3627912" y="4179895"/>
            <a:ext cx="380079" cy="13845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27B3FA9-FAB7-4D86-8238-887426746A34}"/>
              </a:ext>
            </a:extLst>
          </p:cNvPr>
          <p:cNvCxnSpPr>
            <a:cxnSpLocks/>
          </p:cNvCxnSpPr>
          <p:nvPr/>
        </p:nvCxnSpPr>
        <p:spPr>
          <a:xfrm rot="10800000">
            <a:off x="4145551" y="3598223"/>
            <a:ext cx="6614555" cy="194315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08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AA6C-86B2-4ABA-A90E-407CCD53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Cycle Measurement for findAvailableLocked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80AB51-DD3A-4A02-A1C5-2B0DE879FFF5}"/>
              </a:ext>
            </a:extLst>
          </p:cNvPr>
          <p:cNvSpPr txBox="1">
            <a:spLocks/>
          </p:cNvSpPr>
          <p:nvPr/>
        </p:nvSpPr>
        <p:spPr>
          <a:xfrm>
            <a:off x="704801" y="1690688"/>
            <a:ext cx="53743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 assembly into gVisor to time each function in cycles</a:t>
            </a:r>
          </a:p>
          <a:p>
            <a:r>
              <a:rPr lang="en-US" dirty="0">
                <a:solidFill>
                  <a:srgbClr val="FF0000"/>
                </a:solidFill>
              </a:rPr>
              <a:t>Conclusion:</a:t>
            </a:r>
          </a:p>
          <a:p>
            <a:pPr lvl="1"/>
            <a:r>
              <a:rPr lang="en-US" dirty="0"/>
              <a:t>findAvailableLocked is linearly increasing with number of mmaps ahead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not linearly increasing in anon case?</a:t>
            </a:r>
          </a:p>
          <a:p>
            <a:pPr lvl="1"/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8F8FC2A-BFE7-48B9-B197-9B6B9B323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42" y="1652897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88F40B-FAD5-459C-92AA-567DB2897923}"/>
              </a:ext>
            </a:extLst>
          </p:cNvPr>
          <p:cNvSpPr txBox="1"/>
          <p:nvPr/>
        </p:nvSpPr>
        <p:spPr>
          <a:xfrm>
            <a:off x="7580670" y="1654895"/>
            <a:ext cx="1637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findAvailableLocked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63D7FD-61A6-47FD-BD23-C22517426B30}"/>
              </a:ext>
            </a:extLst>
          </p:cNvPr>
          <p:cNvSpPr/>
          <p:nvPr/>
        </p:nvSpPr>
        <p:spPr>
          <a:xfrm>
            <a:off x="309748" y="5512532"/>
            <a:ext cx="3550722" cy="1062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76480-C7B5-4D78-9BC6-3A796FF76938}"/>
              </a:ext>
            </a:extLst>
          </p:cNvPr>
          <p:cNvSpPr/>
          <p:nvPr/>
        </p:nvSpPr>
        <p:spPr>
          <a:xfrm>
            <a:off x="4221678" y="3657600"/>
            <a:ext cx="3912920" cy="1062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9FDBC-EF0D-4CD9-99B6-571F37BD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Space Structure in gVisor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F9A0-2D7D-43A7-93D2-C81248E2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  <a:p>
            <a:r>
              <a:rPr lang="en-US" dirty="0"/>
              <a:t>keys as allocated </a:t>
            </a:r>
            <a:r>
              <a:rPr lang="en-US" dirty="0" err="1"/>
              <a:t>segments.start</a:t>
            </a:r>
            <a:endParaRPr lang="en-US" dirty="0"/>
          </a:p>
          <a:p>
            <a:r>
              <a:rPr lang="en-US" dirty="0"/>
              <a:t>Linear scan from bound to find large enough gap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CBCCBF-D247-4494-990D-9E09FFEB3EE9}"/>
              </a:ext>
            </a:extLst>
          </p:cNvPr>
          <p:cNvSpPr/>
          <p:nvPr/>
        </p:nvSpPr>
        <p:spPr>
          <a:xfrm>
            <a:off x="4368140" y="3755571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[0x7f1c392e1, 0x7f1c392e2)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7C2CC5-15FD-4BD6-8166-404F4AFC7BC0}"/>
              </a:ext>
            </a:extLst>
          </p:cNvPr>
          <p:cNvSpPr/>
          <p:nvPr/>
        </p:nvSpPr>
        <p:spPr>
          <a:xfrm>
            <a:off x="6295902" y="3755571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[0x7f1c392f3, 0x7f1c392f4)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EF3ED1-58A6-4EA7-876E-031B0798A407}"/>
              </a:ext>
            </a:extLst>
          </p:cNvPr>
          <p:cNvSpPr/>
          <p:nvPr/>
        </p:nvSpPr>
        <p:spPr>
          <a:xfrm>
            <a:off x="2141517" y="5622379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[0x7f1c392e0, 0x7f1c392e1)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B880E-0ECD-474B-93E3-B26964261453}"/>
              </a:ext>
            </a:extLst>
          </p:cNvPr>
          <p:cNvSpPr/>
          <p:nvPr/>
        </p:nvSpPr>
        <p:spPr>
          <a:xfrm>
            <a:off x="413659" y="5622379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[0x7f1c392d0, 0x7f1c392d1)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E52B4-0A04-429A-B096-11D22BF752AF}"/>
              </a:ext>
            </a:extLst>
          </p:cNvPr>
          <p:cNvSpPr/>
          <p:nvPr/>
        </p:nvSpPr>
        <p:spPr>
          <a:xfrm>
            <a:off x="4329545" y="5514913"/>
            <a:ext cx="3550722" cy="1062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3F7DD7-2FBA-492E-B266-4C02BE7DE9CD}"/>
              </a:ext>
            </a:extLst>
          </p:cNvPr>
          <p:cNvSpPr/>
          <p:nvPr/>
        </p:nvSpPr>
        <p:spPr>
          <a:xfrm>
            <a:off x="6161314" y="5624760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[0x7f1c392e9, 0x7f1c392ea)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3160AA-A701-44C6-AB5E-89988AE971FD}"/>
              </a:ext>
            </a:extLst>
          </p:cNvPr>
          <p:cNvSpPr/>
          <p:nvPr/>
        </p:nvSpPr>
        <p:spPr>
          <a:xfrm>
            <a:off x="4433456" y="5624760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[0x7f1c392e2, 0x7f1c392e3)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26491-17A6-42F3-AD2E-CF3ECD3A19F2}"/>
              </a:ext>
            </a:extLst>
          </p:cNvPr>
          <p:cNvSpPr/>
          <p:nvPr/>
        </p:nvSpPr>
        <p:spPr>
          <a:xfrm>
            <a:off x="8385465" y="5489575"/>
            <a:ext cx="3550722" cy="1062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AE0423-62E6-4439-B3DA-3825392713B6}"/>
              </a:ext>
            </a:extLst>
          </p:cNvPr>
          <p:cNvSpPr/>
          <p:nvPr/>
        </p:nvSpPr>
        <p:spPr>
          <a:xfrm>
            <a:off x="10217234" y="5599422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[0x7f1c392f6, 0x7f1c39307)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612398-CCDB-4A48-B7D8-00CA8881E1F5}"/>
              </a:ext>
            </a:extLst>
          </p:cNvPr>
          <p:cNvSpPr/>
          <p:nvPr/>
        </p:nvSpPr>
        <p:spPr>
          <a:xfrm>
            <a:off x="8489376" y="5599422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[0x7f1c392f5, 0x7f1c392f6)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A744D-4387-431B-ABD1-4346B0081C85}"/>
              </a:ext>
            </a:extLst>
          </p:cNvPr>
          <p:cNvCxnSpPr>
            <a:cxnSpLocks/>
          </p:cNvCxnSpPr>
          <p:nvPr/>
        </p:nvCxnSpPr>
        <p:spPr>
          <a:xfrm flipH="1">
            <a:off x="2095008" y="4643252"/>
            <a:ext cx="2230581" cy="8692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B9D28C-3EE9-4F1F-B545-0987855D5A3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3372" y="4660445"/>
            <a:ext cx="2147454" cy="8291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5DAFD3-329F-4A5A-943B-449A4FFE775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104906" y="4598719"/>
            <a:ext cx="0" cy="9161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3D8D71-50B9-4C97-B673-62D6AC3DDBAB}"/>
              </a:ext>
            </a:extLst>
          </p:cNvPr>
          <p:cNvSpPr txBox="1"/>
          <p:nvPr/>
        </p:nvSpPr>
        <p:spPr>
          <a:xfrm>
            <a:off x="8857845" y="6470619"/>
            <a:ext cx="86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59CB6-158C-4D30-96C3-11EE962576F4}"/>
              </a:ext>
            </a:extLst>
          </p:cNvPr>
          <p:cNvSpPr txBox="1"/>
          <p:nvPr/>
        </p:nvSpPr>
        <p:spPr>
          <a:xfrm>
            <a:off x="10703633" y="6465527"/>
            <a:ext cx="86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10364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5F1B-6CAB-440C-AC7E-5A404FDC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ADA7-26F2-4A75-A57D-459A2C04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702" y="2063132"/>
            <a:ext cx="4757057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Problem of gVisor</a:t>
            </a:r>
          </a:p>
          <a:p>
            <a:pPr lvl="1"/>
            <a:r>
              <a:rPr lang="en-US" dirty="0"/>
              <a:t>Significant overhead</a:t>
            </a:r>
          </a:p>
          <a:p>
            <a:pPr lvl="1"/>
            <a:r>
              <a:rPr lang="en-US" dirty="0"/>
              <a:t>Decreasing perf. Vs. size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Motivation</a:t>
            </a:r>
          </a:p>
          <a:p>
            <a:pPr lvl="1"/>
            <a:r>
              <a:rPr lang="en-US" dirty="0"/>
              <a:t>Memory allocation is super common in any 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47D63-EA04-498C-926B-B61BDC3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9" y="1577873"/>
            <a:ext cx="6828571" cy="44666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B097B3-7FBF-4DC7-8DAC-A6F38F516EB6}"/>
              </a:ext>
            </a:extLst>
          </p:cNvPr>
          <p:cNvCxnSpPr/>
          <p:nvPr/>
        </p:nvCxnSpPr>
        <p:spPr>
          <a:xfrm>
            <a:off x="3372593" y="4363492"/>
            <a:ext cx="15141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DD59E9-6436-4B0D-9665-B0DF59AE639B}"/>
              </a:ext>
            </a:extLst>
          </p:cNvPr>
          <p:cNvCxnSpPr>
            <a:cxnSpLocks/>
          </p:cNvCxnSpPr>
          <p:nvPr/>
        </p:nvCxnSpPr>
        <p:spPr>
          <a:xfrm>
            <a:off x="3550722" y="4981355"/>
            <a:ext cx="718457" cy="715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FC097E-DCA2-41FB-BD33-E55141A23DE4}"/>
              </a:ext>
            </a:extLst>
          </p:cNvPr>
          <p:cNvCxnSpPr/>
          <p:nvPr/>
        </p:nvCxnSpPr>
        <p:spPr>
          <a:xfrm>
            <a:off x="4269179" y="5052951"/>
            <a:ext cx="694707" cy="65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B8A95E-3643-42ED-97CB-924EC7935F9E}"/>
              </a:ext>
            </a:extLst>
          </p:cNvPr>
          <p:cNvSpPr txBox="1"/>
          <p:nvPr/>
        </p:nvSpPr>
        <p:spPr>
          <a:xfrm>
            <a:off x="1487016" y="6166691"/>
            <a:ext cx="6259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“The True Cost of Containing: A </a:t>
            </a:r>
            <a:r>
              <a:rPr lang="en-US" sz="1600" dirty="0" err="1"/>
              <a:t>gVisor</a:t>
            </a:r>
            <a:r>
              <a:rPr lang="en-US" sz="1600" dirty="0"/>
              <a:t> Case Study”</a:t>
            </a:r>
          </a:p>
        </p:txBody>
      </p:sp>
    </p:spTree>
    <p:extLst>
      <p:ext uri="{BB962C8B-B14F-4D97-AF65-F5344CB8AC3E}">
        <p14:creationId xmlns:p14="http://schemas.microsoft.com/office/powerpoint/2010/main" val="93087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63D7FD-61A6-47FD-BD23-C22517426B30}"/>
              </a:ext>
            </a:extLst>
          </p:cNvPr>
          <p:cNvSpPr/>
          <p:nvPr/>
        </p:nvSpPr>
        <p:spPr>
          <a:xfrm>
            <a:off x="309748" y="5512532"/>
            <a:ext cx="3550722" cy="1062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76480-C7B5-4D78-9BC6-3A796FF76938}"/>
              </a:ext>
            </a:extLst>
          </p:cNvPr>
          <p:cNvSpPr/>
          <p:nvPr/>
        </p:nvSpPr>
        <p:spPr>
          <a:xfrm>
            <a:off x="4221678" y="3657600"/>
            <a:ext cx="3912920" cy="1062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9FDBC-EF0D-4CD9-99B6-571F37BD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anon case not getting slow linearly?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F9A0-2D7D-43A7-93D2-C81248E2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 anon mmap merged to one segment</a:t>
            </a:r>
          </a:p>
          <a:p>
            <a:r>
              <a:rPr lang="en-US" dirty="0"/>
              <a:t>File backed mmap can’t be merged!</a:t>
            </a:r>
          </a:p>
          <a:p>
            <a:r>
              <a:rPr lang="en-US" dirty="0"/>
              <a:t>Optimization: the maximum gap within each node </a:t>
            </a:r>
            <a:r>
              <a:rPr lang="en-US" sz="2400" dirty="0"/>
              <a:t>(in progress)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CBCCBF-D247-4494-990D-9E09FFEB3EE9}"/>
              </a:ext>
            </a:extLst>
          </p:cNvPr>
          <p:cNvSpPr/>
          <p:nvPr/>
        </p:nvSpPr>
        <p:spPr>
          <a:xfrm>
            <a:off x="4368140" y="3755571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[0x7f1c392e1, 0x7f1c392e2)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7C2CC5-15FD-4BD6-8166-404F4AFC7BC0}"/>
              </a:ext>
            </a:extLst>
          </p:cNvPr>
          <p:cNvSpPr/>
          <p:nvPr/>
        </p:nvSpPr>
        <p:spPr>
          <a:xfrm>
            <a:off x="6295902" y="3755571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[0x7f1c392f3, 0x7f1c392f4)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EF3ED1-58A6-4EA7-876E-031B0798A407}"/>
              </a:ext>
            </a:extLst>
          </p:cNvPr>
          <p:cNvSpPr/>
          <p:nvPr/>
        </p:nvSpPr>
        <p:spPr>
          <a:xfrm>
            <a:off x="2141517" y="5622379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[0x7f1c392e0, 0x7f1c392e1)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B880E-0ECD-474B-93E3-B26964261453}"/>
              </a:ext>
            </a:extLst>
          </p:cNvPr>
          <p:cNvSpPr/>
          <p:nvPr/>
        </p:nvSpPr>
        <p:spPr>
          <a:xfrm>
            <a:off x="413659" y="5622379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[0x7f1c392d0, 0x7f1c392d1)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E52B4-0A04-429A-B096-11D22BF752AF}"/>
              </a:ext>
            </a:extLst>
          </p:cNvPr>
          <p:cNvSpPr/>
          <p:nvPr/>
        </p:nvSpPr>
        <p:spPr>
          <a:xfrm>
            <a:off x="4329545" y="5514913"/>
            <a:ext cx="3550722" cy="1062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3F7DD7-2FBA-492E-B266-4C02BE7DE9CD}"/>
              </a:ext>
            </a:extLst>
          </p:cNvPr>
          <p:cNvSpPr/>
          <p:nvPr/>
        </p:nvSpPr>
        <p:spPr>
          <a:xfrm>
            <a:off x="6161314" y="5624760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[0x7f1c392e9, 0x7f1c392ea)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3160AA-A701-44C6-AB5E-89988AE971FD}"/>
              </a:ext>
            </a:extLst>
          </p:cNvPr>
          <p:cNvSpPr/>
          <p:nvPr/>
        </p:nvSpPr>
        <p:spPr>
          <a:xfrm>
            <a:off x="4433456" y="5624760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[0x7f1c392e2, 0x7f1c392e3)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26491-17A6-42F3-AD2E-CF3ECD3A19F2}"/>
              </a:ext>
            </a:extLst>
          </p:cNvPr>
          <p:cNvSpPr/>
          <p:nvPr/>
        </p:nvSpPr>
        <p:spPr>
          <a:xfrm>
            <a:off x="8385465" y="5489575"/>
            <a:ext cx="3550722" cy="1062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AE0423-62E6-4439-B3DA-3825392713B6}"/>
              </a:ext>
            </a:extLst>
          </p:cNvPr>
          <p:cNvSpPr/>
          <p:nvPr/>
        </p:nvSpPr>
        <p:spPr>
          <a:xfrm>
            <a:off x="10217234" y="5599422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[0x7f1c392f6, 0x7f1c392f7)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612398-CCDB-4A48-B7D8-00CA8881E1F5}"/>
              </a:ext>
            </a:extLst>
          </p:cNvPr>
          <p:cNvSpPr/>
          <p:nvPr/>
        </p:nvSpPr>
        <p:spPr>
          <a:xfrm>
            <a:off x="8489376" y="5599422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[0x7f1c392f5, 0x7f1c392f6)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A744D-4387-431B-ABD1-4346B0081C85}"/>
              </a:ext>
            </a:extLst>
          </p:cNvPr>
          <p:cNvCxnSpPr>
            <a:cxnSpLocks/>
          </p:cNvCxnSpPr>
          <p:nvPr/>
        </p:nvCxnSpPr>
        <p:spPr>
          <a:xfrm flipH="1">
            <a:off x="2095008" y="4643252"/>
            <a:ext cx="2230581" cy="8692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B9D28C-3EE9-4F1F-B545-0987855D5A3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3372" y="4660445"/>
            <a:ext cx="2147454" cy="8291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5DAFD3-329F-4A5A-943B-449A4FFE775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104906" y="4598719"/>
            <a:ext cx="0" cy="9161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68F775-1C3F-4C01-B935-D2B64D6FA5DC}"/>
              </a:ext>
            </a:extLst>
          </p:cNvPr>
          <p:cNvSpPr txBox="1"/>
          <p:nvPr/>
        </p:nvSpPr>
        <p:spPr>
          <a:xfrm>
            <a:off x="8857845" y="6470619"/>
            <a:ext cx="86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22D21A-611A-497C-AFCE-9555B6635861}"/>
              </a:ext>
            </a:extLst>
          </p:cNvPr>
          <p:cNvSpPr txBox="1"/>
          <p:nvPr/>
        </p:nvSpPr>
        <p:spPr>
          <a:xfrm>
            <a:off x="10703633" y="6465527"/>
            <a:ext cx="86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53283D-34B4-43BC-B6C1-25E05A56D983}"/>
              </a:ext>
            </a:extLst>
          </p:cNvPr>
          <p:cNvSpPr/>
          <p:nvPr/>
        </p:nvSpPr>
        <p:spPr>
          <a:xfrm>
            <a:off x="10217234" y="5599421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7484A0-40CE-4147-94FB-9DC886344DAD}"/>
              </a:ext>
            </a:extLst>
          </p:cNvPr>
          <p:cNvSpPr/>
          <p:nvPr/>
        </p:nvSpPr>
        <p:spPr>
          <a:xfrm>
            <a:off x="8489376" y="5599421"/>
            <a:ext cx="160514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[0x7f1c392f5, 0x7f1c392f</a:t>
            </a:r>
            <a:r>
              <a:rPr lang="en-US" dirty="0">
                <a:solidFill>
                  <a:srgbClr val="FFFF00"/>
                </a:solidFill>
              </a:rPr>
              <a:t>7</a:t>
            </a:r>
            <a:r>
              <a:rPr lang="en-US" dirty="0"/>
              <a:t>)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1663F6F-5F94-4239-9753-E084BDBB3A3C}"/>
              </a:ext>
            </a:extLst>
          </p:cNvPr>
          <p:cNvSpPr/>
          <p:nvPr/>
        </p:nvSpPr>
        <p:spPr>
          <a:xfrm>
            <a:off x="9916008" y="5897078"/>
            <a:ext cx="404191" cy="32467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97A9-1310-4860-BBCF-3578315D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Tiny Issue Spotted in </a:t>
            </a:r>
            <a:r>
              <a:rPr lang="en-US" dirty="0" err="1"/>
              <a:t>Set.go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F2F2B5-6F79-45D5-82DE-EE1520FF0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1883" y="2963220"/>
            <a:ext cx="8068234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Arial Unicode MS"/>
                <a:ea typeface="DejaVu Sans Mono"/>
              </a:rPr>
              <a:t>//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87878"/>
                </a:solidFill>
                <a:effectLst/>
                <a:latin typeface="Arial Unicode MS"/>
                <a:ea typeface="DejaVu Sans Mono"/>
              </a:rPr>
              <a:t>rebalanceBeforeInsert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Arial Unicode MS"/>
                <a:ea typeface="DejaVu Sans Mono"/>
              </a:rPr>
              <a:t> splits n and its ancestors if they are full, as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Arial Unicode MS"/>
                <a:ea typeface="DejaVu Sa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Arial Unicode MS"/>
                <a:ea typeface="DejaVu Sans Mono"/>
              </a:rPr>
              <a:t>// required for insertion, and returns an updated iterator to the position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Arial Unicode MS"/>
                <a:ea typeface="DejaVu Sa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Arial Unicode MS"/>
                <a:ea typeface="DejaVu Sans Mono"/>
              </a:rPr>
              <a:t>// represented by gap.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Arial Unicode MS"/>
                <a:ea typeface="DejaVu Sa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7773E"/>
                </a:solidFill>
                <a:effectLst/>
                <a:latin typeface="Arial Unicode MS"/>
                <a:ea typeface="DejaVu Sans Mono"/>
              </a:rPr>
              <a:t>func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/>
                <a:ea typeface="DejaVu Sans Mono"/>
              </a:rPr>
              <a:t>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/>
                <a:ea typeface="DejaVu Sans Mono"/>
              </a:rPr>
              <a:t>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B163"/>
                </a:solidFill>
                <a:effectLst/>
                <a:latin typeface="Arial Unicode MS"/>
                <a:ea typeface="DejaVu Sans Mono"/>
              </a:rPr>
              <a:t>rebalanceBeforeInsert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(gap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/>
                <a:ea typeface="DejaVu Sans Mono"/>
              </a:rPr>
              <a:t>GapIterator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/>
                <a:ea typeface="DejaVu Sans Mono"/>
              </a:rPr>
              <a:t>GapIterator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Arial Unicode MS"/>
                <a:ea typeface="DejaVu Sans Mono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/>
                <a:ea typeface="DejaVu Sans Mono"/>
              </a:rPr>
              <a:t>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.parent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 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Arial Unicode MS"/>
                <a:ea typeface="DejaVu Sans Mono"/>
              </a:rPr>
              <a:t>nil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gap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/>
                <a:ea typeface="DejaVu Sans Mono"/>
              </a:rPr>
              <a:t>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.parent.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/>
                <a:ea typeface="DejaVu Sans Mono"/>
              </a:rPr>
              <a:t>rebalanceBeforeInsert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(gap)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Arial Unicode MS"/>
                <a:ea typeface="DejaVu Sans Mono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/>
                <a:ea typeface="DejaVu Sans Mono"/>
              </a:rPr>
              <a:t>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.nrSegments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 &lt;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ejaVu Sans Mono"/>
              </a:rPr>
              <a:t>maxDegree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DejaVu Sa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Arial Unicode MS"/>
                <a:ea typeface="DejaVu Sa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gap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ejaVu Sans Mono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63100-0CA0-4946-82C5-EA36AF1E9930}"/>
              </a:ext>
            </a:extLst>
          </p:cNvPr>
          <p:cNvSpPr txBox="1"/>
          <p:nvPr/>
        </p:nvSpPr>
        <p:spPr>
          <a:xfrm>
            <a:off x="838200" y="1489737"/>
            <a:ext cx="9403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part of code to rebalance the tree before insert looks a little weird as it will split the full ancestors even if the leaf to be inserted still has enough space</a:t>
            </a:r>
          </a:p>
        </p:txBody>
      </p:sp>
    </p:spTree>
    <p:extLst>
      <p:ext uri="{BB962C8B-B14F-4D97-AF65-F5344CB8AC3E}">
        <p14:creationId xmlns:p14="http://schemas.microsoft.com/office/powerpoint/2010/main" val="395140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23B7-2D27-48D5-84A5-B77412F9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9D65-29EA-467F-A3EF-74E7EA32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8024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brk</a:t>
            </a:r>
            <a:r>
              <a:rPr lang="en-US" dirty="0"/>
              <a:t>() </a:t>
            </a:r>
            <a:r>
              <a:rPr lang="en-US" dirty="0" err="1"/>
              <a:t>syscall</a:t>
            </a:r>
            <a:r>
              <a:rPr lang="en-US" dirty="0"/>
              <a:t> to enlarge the heap</a:t>
            </a:r>
          </a:p>
          <a:p>
            <a:pPr lvl="1"/>
            <a:r>
              <a:rPr lang="en-US" dirty="0"/>
              <a:t>Move program 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malloc size larger than MMAP_THRESHOLD(128KB)</a:t>
            </a:r>
          </a:p>
          <a:p>
            <a:r>
              <a:rPr lang="en-US" dirty="0"/>
              <a:t>Use mmap() </a:t>
            </a:r>
            <a:r>
              <a:rPr lang="en-US" dirty="0" err="1"/>
              <a:t>syscall</a:t>
            </a:r>
            <a:r>
              <a:rPr lang="en-US" dirty="0"/>
              <a:t> to allocate memory as private anonymous mapping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2CE7BC-7469-4172-8DB3-ADA25B0F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24" y="1501756"/>
            <a:ext cx="4299800" cy="499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4E540-3C05-4A8C-B3A5-547516FB869E}"/>
              </a:ext>
            </a:extLst>
          </p:cNvPr>
          <p:cNvSpPr txBox="1"/>
          <p:nvPr/>
        </p:nvSpPr>
        <p:spPr>
          <a:xfrm>
            <a:off x="7157620" y="6508811"/>
            <a:ext cx="4857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 </a:t>
            </a:r>
            <a:r>
              <a:rPr lang="en-US" sz="1050" dirty="0">
                <a:hlinkClick r:id="rId3"/>
              </a:rPr>
              <a:t>https://github.com/shichao-an/notes/blob/master/docs/tlpi/figure_6-1.png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958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4E4F-279D-456A-B7C2-7E8F6A18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Reproduce the Malloc Benchmark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2002C2-05D3-4D46-B66F-0637BA56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242" y="1825625"/>
            <a:ext cx="4804558" cy="4351338"/>
          </a:xfrm>
        </p:spPr>
        <p:txBody>
          <a:bodyPr/>
          <a:lstStyle/>
          <a:p>
            <a:r>
              <a:rPr lang="en-US" dirty="0"/>
              <a:t>gVisor has very poor perf. after &gt; 128KB</a:t>
            </a:r>
          </a:p>
          <a:p>
            <a:pPr marL="457200" lvl="1" indent="0">
              <a:buNone/>
            </a:pPr>
            <a:r>
              <a:rPr lang="en-US" dirty="0"/>
              <a:t>-&gt; which is implemented by mmap</a:t>
            </a:r>
          </a:p>
          <a:p>
            <a:pPr marL="457200" lvl="1" indent="0">
              <a:buNone/>
            </a:pPr>
            <a:r>
              <a:rPr lang="en-US" dirty="0"/>
              <a:t>-&gt; mmap has relatively larger overhead</a:t>
            </a:r>
          </a:p>
          <a:p>
            <a:r>
              <a:rPr lang="en-US" dirty="0"/>
              <a:t>We decide to focus on </a:t>
            </a:r>
            <a:r>
              <a:rPr lang="en-US" u="sng" dirty="0"/>
              <a:t>mmap</a:t>
            </a:r>
            <a:r>
              <a:rPr lang="en-US" dirty="0"/>
              <a:t> optimization</a:t>
            </a:r>
          </a:p>
          <a:p>
            <a:endParaRPr lang="en-US" dirty="0"/>
          </a:p>
        </p:txBody>
      </p:sp>
      <p:pic>
        <p:nvPicPr>
          <p:cNvPr id="4" name="Picture 3" descr="A pencil and paper&#10;&#10;Description automatically generated">
            <a:extLst>
              <a:ext uri="{FF2B5EF4-FFF2-40B4-BE49-F238E27FC236}">
                <a16:creationId xmlns:a16="http://schemas.microsoft.com/office/drawing/2014/main" id="{59389EFB-33B6-4A57-B349-29E61B67C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5573"/>
            <a:ext cx="544068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C96E-D9D4-4C07-9DB7-83F4A8EC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Mmap (file backed) in Linux and in </a:t>
            </a:r>
            <a:r>
              <a:rPr lang="en-US" dirty="0" err="1"/>
              <a:t>gVisor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CBBEF-F748-41D7-AACF-D649B0DC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2021"/>
          </a:xfrm>
        </p:spPr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DDE7-79A6-4802-BD47-382D7F19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3184"/>
            <a:ext cx="5157787" cy="401647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Create virtual memory mapping (VA -&gt; file: offset)</a:t>
            </a:r>
          </a:p>
          <a:p>
            <a:pPr marL="457200" lvl="1" indent="0">
              <a:buNone/>
            </a:pPr>
            <a:r>
              <a:rPr lang="en-US" sz="2400" dirty="0"/>
              <a:t>E.g. VA: 0x123400 </a:t>
            </a:r>
            <a:r>
              <a:rPr lang="en-US" sz="2400" dirty="0">
                <a:sym typeface="Wingdings" panose="05000000000000000000" pitchFamily="2" charset="2"/>
              </a:rPr>
              <a:t> /tmp/foo:0x0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Create filemap (fileoffset -&gt; PA)</a:t>
            </a: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/tmp/foo:0x0 -&gt; PA:0x2fb00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Create PTE (VA -&gt; PA)</a:t>
            </a: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</a:t>
            </a:r>
            <a:r>
              <a:rPr lang="en-US" sz="2400" dirty="0"/>
              <a:t>VA: 0x123400 -&gt; </a:t>
            </a:r>
            <a:r>
              <a:rPr lang="en-US" sz="2400" dirty="0">
                <a:sym typeface="Wingdings" panose="05000000000000000000" pitchFamily="2" charset="2"/>
              </a:rPr>
              <a:t>PA:0x2fb00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CC4E1D-1D2F-4985-A839-FB06D16D3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2021"/>
          </a:xfrm>
        </p:spPr>
        <p:txBody>
          <a:bodyPr/>
          <a:lstStyle/>
          <a:p>
            <a:r>
              <a:rPr lang="en-US" dirty="0"/>
              <a:t>gVisor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EE44C-C284-466A-BC5D-743172F2A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3184"/>
            <a:ext cx="5183188" cy="44146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Create sentry virtual memory mapping (VA -&gt; file: offset)</a:t>
            </a:r>
          </a:p>
          <a:p>
            <a:pPr marL="457200" lvl="1" indent="0">
              <a:buNone/>
            </a:pPr>
            <a:r>
              <a:rPr lang="en-US" sz="2400" dirty="0"/>
              <a:t>E.g. VA: 0x123400 </a:t>
            </a:r>
            <a:r>
              <a:rPr lang="en-US" sz="2400" dirty="0">
                <a:sym typeface="Wingdings" panose="05000000000000000000" pitchFamily="2" charset="2"/>
              </a:rPr>
              <a:t> /tmp/foo:0x0</a:t>
            </a:r>
            <a:endParaRPr lang="en-US" sz="2400" dirty="0"/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>
                <a:sym typeface="Wingdings" panose="05000000000000000000" pitchFamily="2" charset="2"/>
              </a:rPr>
              <a:t>Create sentry filemap (file: offset -&gt; host: memory file) by </a:t>
            </a:r>
            <a:r>
              <a:rPr lang="en-US" sz="2800" dirty="0" err="1">
                <a:sym typeface="Wingdings" panose="05000000000000000000" pitchFamily="2" charset="2"/>
              </a:rPr>
              <a:t>pgalloc</a:t>
            </a:r>
            <a:endParaRPr lang="en-US" sz="2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/tmp/foo:0x0 -&gt; host_memf:0x3000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800" dirty="0">
                <a:sym typeface="Wingdings" panose="05000000000000000000" pitchFamily="2" charset="2"/>
              </a:rPr>
              <a:t>Create host VMA (VA -&gt; host file offset) by call host mmap </a:t>
            </a:r>
            <a:r>
              <a:rPr lang="en-US" sz="2800" dirty="0" err="1">
                <a:sym typeface="Wingdings" panose="05000000000000000000" pitchFamily="2" charset="2"/>
              </a:rPr>
              <a:t>syscall</a:t>
            </a:r>
            <a:endParaRPr lang="en-US" sz="2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</a:t>
            </a:r>
            <a:r>
              <a:rPr lang="en-US" sz="2400" dirty="0"/>
              <a:t>VA: 0x123400-&gt; </a:t>
            </a:r>
            <a:r>
              <a:rPr lang="en-US" sz="2400" dirty="0">
                <a:sym typeface="Wingdings" panose="05000000000000000000" pitchFamily="2" charset="2"/>
              </a:rPr>
              <a:t>host_memf:0x3000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Host page fault takes over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3A8E47-FE47-45DB-9A97-AF66C2980397}"/>
              </a:ext>
            </a:extLst>
          </p:cNvPr>
          <p:cNvCxnSpPr/>
          <p:nvPr/>
        </p:nvCxnSpPr>
        <p:spPr>
          <a:xfrm>
            <a:off x="1033689" y="3429000"/>
            <a:ext cx="9795207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0A951D-A7ED-4942-9376-46B471A81554}"/>
              </a:ext>
            </a:extLst>
          </p:cNvPr>
          <p:cNvSpPr txBox="1"/>
          <p:nvPr/>
        </p:nvSpPr>
        <p:spPr>
          <a:xfrm>
            <a:off x="216318" y="3013501"/>
            <a:ext cx="128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36815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C96E-D9D4-4C07-9DB7-83F4A8EC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Mmap call in gVisor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CC4E1D-1D2F-4985-A839-FB06D16D3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8932" y="1690688"/>
            <a:ext cx="5183188" cy="492021"/>
          </a:xfrm>
        </p:spPr>
        <p:txBody>
          <a:bodyPr/>
          <a:lstStyle/>
          <a:p>
            <a:r>
              <a:rPr lang="en-US" dirty="0"/>
              <a:t>gVisor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EE44C-C284-466A-BC5D-743172F2A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58932" y="2182709"/>
            <a:ext cx="5183188" cy="401647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Create sentry virtual memory mapping (VA -&gt; file: offset)</a:t>
            </a:r>
          </a:p>
          <a:p>
            <a:pPr marL="457200" lvl="1" indent="0">
              <a:buNone/>
            </a:pPr>
            <a:r>
              <a:rPr lang="en-US" sz="2400" dirty="0"/>
              <a:t>E.g. VA: 0x123400 </a:t>
            </a:r>
            <a:r>
              <a:rPr lang="en-US" sz="2400" dirty="0">
                <a:sym typeface="Wingdings" panose="05000000000000000000" pitchFamily="2" charset="2"/>
              </a:rPr>
              <a:t> /tmp/foo:0x0</a:t>
            </a:r>
            <a:endParaRPr lang="en-US" sz="2400" dirty="0"/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Create sentry filemap (file: offset -&gt; host: memory file) by </a:t>
            </a:r>
            <a:r>
              <a:rPr lang="en-US" sz="2800" dirty="0" err="1">
                <a:sym typeface="Wingdings" panose="05000000000000000000" pitchFamily="2" charset="2"/>
              </a:rPr>
              <a:t>pgalloc</a:t>
            </a:r>
            <a:endParaRPr lang="en-US" sz="2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/tmp/foo:0x0 -&gt; host_memf:0x3000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Create host VMA (VA -&gt; host file offset) by call host mmap </a:t>
            </a:r>
            <a:r>
              <a:rPr lang="en-US" sz="2800" dirty="0" err="1">
                <a:sym typeface="Wingdings" panose="05000000000000000000" pitchFamily="2" charset="2"/>
              </a:rPr>
              <a:t>syscall</a:t>
            </a:r>
            <a:endParaRPr lang="en-US" sz="2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</a:t>
            </a:r>
            <a:r>
              <a:rPr lang="en-US" sz="2400" dirty="0"/>
              <a:t>VA: 0x123400-&gt; </a:t>
            </a:r>
            <a:r>
              <a:rPr lang="en-US" sz="2400" dirty="0">
                <a:sym typeface="Wingdings" panose="05000000000000000000" pitchFamily="2" charset="2"/>
              </a:rPr>
              <a:t>host_memf:0x3000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6F5E25E-2A18-4538-8144-327A58E6C911}"/>
              </a:ext>
            </a:extLst>
          </p:cNvPr>
          <p:cNvSpPr/>
          <p:nvPr/>
        </p:nvSpPr>
        <p:spPr>
          <a:xfrm rot="10800000">
            <a:off x="6004266" y="2553195"/>
            <a:ext cx="930924" cy="3264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F3C8A-FF1B-4472-8523-1BD6F6E76DC3}"/>
              </a:ext>
            </a:extLst>
          </p:cNvPr>
          <p:cNvSpPr txBox="1"/>
          <p:nvPr/>
        </p:nvSpPr>
        <p:spPr>
          <a:xfrm>
            <a:off x="6942407" y="2419204"/>
            <a:ext cx="309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createVMALocked</a:t>
            </a:r>
            <a:r>
              <a:rPr lang="en-US" sz="2800" dirty="0"/>
              <a:t>()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E77E8-4C98-4636-8BE9-BFE136196331}"/>
              </a:ext>
            </a:extLst>
          </p:cNvPr>
          <p:cNvSpPr/>
          <p:nvPr/>
        </p:nvSpPr>
        <p:spPr>
          <a:xfrm rot="10800000">
            <a:off x="6004266" y="3856635"/>
            <a:ext cx="930924" cy="326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815B2-1C2A-41C2-8C5C-2D0BED602C5F}"/>
              </a:ext>
            </a:extLst>
          </p:cNvPr>
          <p:cNvSpPr txBox="1"/>
          <p:nvPr/>
        </p:nvSpPr>
        <p:spPr>
          <a:xfrm>
            <a:off x="6942407" y="3722644"/>
            <a:ext cx="309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472C4"/>
                </a:solidFill>
              </a:rPr>
              <a:t>getPMAsLocked</a:t>
            </a:r>
            <a:r>
              <a:rPr lang="en-US" sz="2800" dirty="0"/>
              <a:t>()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BEC5259-794D-412C-B952-7F105BDB9D97}"/>
              </a:ext>
            </a:extLst>
          </p:cNvPr>
          <p:cNvSpPr/>
          <p:nvPr/>
        </p:nvSpPr>
        <p:spPr>
          <a:xfrm rot="10800000">
            <a:off x="6004266" y="5053631"/>
            <a:ext cx="930924" cy="326490"/>
          </a:xfrm>
          <a:prstGeom prst="rightArrow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ACE86-752A-4010-B61E-CB474C953392}"/>
              </a:ext>
            </a:extLst>
          </p:cNvPr>
          <p:cNvSpPr txBox="1"/>
          <p:nvPr/>
        </p:nvSpPr>
        <p:spPr>
          <a:xfrm>
            <a:off x="6942407" y="4919640"/>
            <a:ext cx="309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AD47"/>
                </a:solidFill>
              </a:rPr>
              <a:t>mapASLocked</a:t>
            </a:r>
            <a:r>
              <a:rPr lang="en-US" sz="2800" dirty="0"/>
              <a:t>()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5B00FB6-5A0E-4F68-A97F-DD41ACBBCEAF}"/>
              </a:ext>
            </a:extLst>
          </p:cNvPr>
          <p:cNvSpPr/>
          <p:nvPr/>
        </p:nvSpPr>
        <p:spPr>
          <a:xfrm>
            <a:off x="9960805" y="2049052"/>
            <a:ext cx="593766" cy="88792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A11CC-6736-445E-8652-6F2E39E2CEBB}"/>
              </a:ext>
            </a:extLst>
          </p:cNvPr>
          <p:cNvSpPr txBox="1"/>
          <p:nvPr/>
        </p:nvSpPr>
        <p:spPr>
          <a:xfrm>
            <a:off x="9755169" y="1223485"/>
            <a:ext cx="116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Private</a:t>
            </a:r>
          </a:p>
          <a:p>
            <a:r>
              <a:rPr lang="en-US" sz="2400" dirty="0"/>
              <a:t>Shared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0EB44-0B20-4038-A901-2E946421CCBD}"/>
              </a:ext>
            </a:extLst>
          </p:cNvPr>
          <p:cNvSpPr txBox="1"/>
          <p:nvPr/>
        </p:nvSpPr>
        <p:spPr>
          <a:xfrm>
            <a:off x="10853244" y="1223485"/>
            <a:ext cx="99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Anonymous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49E6B91-2081-4B23-979A-6EBF0E6DFC94}"/>
              </a:ext>
            </a:extLst>
          </p:cNvPr>
          <p:cNvSpPr/>
          <p:nvPr/>
        </p:nvSpPr>
        <p:spPr>
          <a:xfrm>
            <a:off x="10936185" y="2054482"/>
            <a:ext cx="593766" cy="33256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F0CC7-465B-4D13-B065-6C4A64EB8E9F}"/>
              </a:ext>
            </a:extLst>
          </p:cNvPr>
          <p:cNvSpPr txBox="1"/>
          <p:nvPr/>
        </p:nvSpPr>
        <p:spPr>
          <a:xfrm>
            <a:off x="10842154" y="3117137"/>
            <a:ext cx="90254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Eagerly create host VMA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13F969-32B5-49C0-A46D-8D26B5403BE8}"/>
              </a:ext>
            </a:extLst>
          </p:cNvPr>
          <p:cNvCxnSpPr/>
          <p:nvPr/>
        </p:nvCxnSpPr>
        <p:spPr>
          <a:xfrm>
            <a:off x="958932" y="3429000"/>
            <a:ext cx="9795207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5A8BEE-48EE-4790-B891-519C13E6B8DF}"/>
              </a:ext>
            </a:extLst>
          </p:cNvPr>
          <p:cNvSpPr txBox="1"/>
          <p:nvPr/>
        </p:nvSpPr>
        <p:spPr>
          <a:xfrm>
            <a:off x="158645" y="3013501"/>
            <a:ext cx="128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16877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65FD-DAFB-4C98-93B6-CDA29E0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>
            <a:normAutofit/>
          </a:bodyPr>
          <a:lstStyle/>
          <a:p>
            <a:r>
              <a:rPr lang="en-US" dirty="0"/>
              <a:t>Mmap Latency versus Size (private)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E7AD-52CE-4BFB-AE1F-DCD2CE51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83015-B326-4990-AFD0-3BF77089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0" y="1414825"/>
            <a:ext cx="10850076" cy="5429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C4B45-8FA6-432B-9151-633CA7027D82}"/>
              </a:ext>
            </a:extLst>
          </p:cNvPr>
          <p:cNvSpPr txBox="1"/>
          <p:nvPr/>
        </p:nvSpPr>
        <p:spPr>
          <a:xfrm>
            <a:off x="5254831" y="3679955"/>
            <a:ext cx="273132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Constant for both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4C83A-93BF-456F-943D-83988ECE4A8E}"/>
              </a:ext>
            </a:extLst>
          </p:cNvPr>
          <p:cNvSpPr txBox="1"/>
          <p:nvPr/>
        </p:nvSpPr>
        <p:spPr>
          <a:xfrm>
            <a:off x="8360229" y="1388825"/>
            <a:ext cx="20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25000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49AE3-E1E3-4ABD-8BF4-052B78EFAD86}"/>
              </a:ext>
            </a:extLst>
          </p:cNvPr>
          <p:cNvSpPr txBox="1"/>
          <p:nvPr/>
        </p:nvSpPr>
        <p:spPr>
          <a:xfrm>
            <a:off x="4876800" y="194943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Super slow -&gt;</a:t>
            </a:r>
          </a:p>
        </p:txBody>
      </p:sp>
    </p:spTree>
    <p:extLst>
      <p:ext uri="{BB962C8B-B14F-4D97-AF65-F5344CB8AC3E}">
        <p14:creationId xmlns:p14="http://schemas.microsoft.com/office/powerpoint/2010/main" val="135034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A4024-4B77-4A13-918B-86EE2B99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6" y="1441845"/>
            <a:ext cx="10885221" cy="5416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F65FD-DAFB-4C98-93B6-CDA29E0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>
            <a:normAutofit/>
          </a:bodyPr>
          <a:lstStyle/>
          <a:p>
            <a:r>
              <a:rPr lang="en-US" dirty="0"/>
              <a:t>Mmap Latency versus Size (shared)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4B45-8FA6-432B-9151-633CA7027D82}"/>
              </a:ext>
            </a:extLst>
          </p:cNvPr>
          <p:cNvSpPr txBox="1"/>
          <p:nvPr/>
        </p:nvSpPr>
        <p:spPr>
          <a:xfrm>
            <a:off x="5254831" y="3679955"/>
            <a:ext cx="273132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Constant for both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CD42C-285F-4ACA-8840-3BCD95264629}"/>
              </a:ext>
            </a:extLst>
          </p:cNvPr>
          <p:cNvSpPr txBox="1"/>
          <p:nvPr/>
        </p:nvSpPr>
        <p:spPr>
          <a:xfrm>
            <a:off x="8995559" y="1383475"/>
            <a:ext cx="20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25000 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C9CAA-709B-42B4-B2EF-00E416AE5C1C}"/>
              </a:ext>
            </a:extLst>
          </p:cNvPr>
          <p:cNvSpPr txBox="1"/>
          <p:nvPr/>
        </p:nvSpPr>
        <p:spPr>
          <a:xfrm>
            <a:off x="4835238" y="194943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Super slow -&gt;</a:t>
            </a:r>
          </a:p>
        </p:txBody>
      </p:sp>
    </p:spTree>
    <p:extLst>
      <p:ext uri="{BB962C8B-B14F-4D97-AF65-F5344CB8AC3E}">
        <p14:creationId xmlns:p14="http://schemas.microsoft.com/office/powerpoint/2010/main" val="295605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65FD-DAFB-4C98-93B6-CDA29E02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Mmap Latency versus Size (Anon)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E7AD-52CE-4BFB-AE1F-DCD2CE51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0B65D-5356-4EF9-9F75-33DEF717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8" y="1466993"/>
            <a:ext cx="10636624" cy="5210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3DAD7-DF77-47E1-961C-9F1D33A8830F}"/>
              </a:ext>
            </a:extLst>
          </p:cNvPr>
          <p:cNvSpPr txBox="1"/>
          <p:nvPr/>
        </p:nvSpPr>
        <p:spPr>
          <a:xfrm>
            <a:off x="3016333" y="3679084"/>
            <a:ext cx="2481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Still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B9E98-D8D0-4531-AD0B-4A912AB9AD37}"/>
              </a:ext>
            </a:extLst>
          </p:cNvPr>
          <p:cNvSpPr txBox="1"/>
          <p:nvPr/>
        </p:nvSpPr>
        <p:spPr>
          <a:xfrm>
            <a:off x="7353795" y="2502507"/>
            <a:ext cx="2820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Much faster but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increasing by size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Why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740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956</Words>
  <Application>Microsoft Office PowerPoint</Application>
  <PresentationFormat>Widescreen</PresentationFormat>
  <Paragraphs>151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Office Theme</vt:lpstr>
      <vt:lpstr>gVisor Memory Management Survey and Optimization</vt:lpstr>
      <vt:lpstr>Problem &amp; Motivation</vt:lpstr>
      <vt:lpstr>Implementation of Malloc()</vt:lpstr>
      <vt:lpstr>Reproduce the Malloc Benchmark</vt:lpstr>
      <vt:lpstr>Mmap (file backed) in Linux and in gVisor</vt:lpstr>
      <vt:lpstr>Mmap call in gVisor</vt:lpstr>
      <vt:lpstr>Mmap Latency versus Size (private)</vt:lpstr>
      <vt:lpstr>Mmap Latency versus Size (shared)</vt:lpstr>
      <vt:lpstr>Mmap Latency versus Size (Anon)</vt:lpstr>
      <vt:lpstr>Perf Analysis, size = 4KB (10000Hz)</vt:lpstr>
      <vt:lpstr>Perf Analysis, size = 512KB (10000Hz)</vt:lpstr>
      <vt:lpstr>Cycle Measurement for Each function</vt:lpstr>
      <vt:lpstr>Mmap Latency versus Iterations (Anon)</vt:lpstr>
      <vt:lpstr>Mmap Latency versus Iterations (Private)</vt:lpstr>
      <vt:lpstr>Mmap Latency versus Iterations (Shared)</vt:lpstr>
      <vt:lpstr>Perf Analysis, iter = 10000 (10000Hz)</vt:lpstr>
      <vt:lpstr>Perf Analysis, iter = 25000 (10000Hz)</vt:lpstr>
      <vt:lpstr>Cycle Measurement for findAvailableLocked</vt:lpstr>
      <vt:lpstr>Virtual Memory Space Structure in gVisor</vt:lpstr>
      <vt:lpstr>Why anon case not getting slow linearly?</vt:lpstr>
      <vt:lpstr>A Tiny Issue Spotted in Set.go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gVisor Memory Management Survey and Optimization</dc:title>
  <dc:creator>CTW reapor_yurnero</dc:creator>
  <cp:lastModifiedBy>CTW reapor_yurnero</cp:lastModifiedBy>
  <cp:revision>17</cp:revision>
  <dcterms:created xsi:type="dcterms:W3CDTF">2020-03-12T06:03:36Z</dcterms:created>
  <dcterms:modified xsi:type="dcterms:W3CDTF">2020-03-16T23:57:30Z</dcterms:modified>
</cp:coreProperties>
</file>