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4052-FBC6-4EF2-AA3C-A9631CD9338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B88FA93F-8C38-40AD-A638-9320B74DB909}">
      <dgm:prSet phldrT="[文本]" custT="1"/>
      <dgm:spPr>
        <a:solidFill>
          <a:srgbClr val="7030A0">
            <a:alpha val="80000"/>
          </a:srgbClr>
        </a:solidFill>
      </dgm:spPr>
      <dgm:t>
        <a:bodyPr/>
        <a:lstStyle/>
        <a:p>
          <a:r>
            <a:rPr lang="en-US" altLang="zh-CN" sz="2000" b="1" dirty="0"/>
            <a:t>Figure</a:t>
          </a:r>
          <a:endParaRPr lang="zh-CN" altLang="en-US" sz="2000" b="1" dirty="0"/>
        </a:p>
      </dgm:t>
    </dgm:pt>
    <dgm:pt modelId="{4BF4904A-BC81-4AFE-8A97-BF1E20BB27F8}" type="parTrans" cxnId="{BA2B2D76-68E7-44AD-B81C-591D7BA379C0}">
      <dgm:prSet/>
      <dgm:spPr/>
      <dgm:t>
        <a:bodyPr/>
        <a:lstStyle/>
        <a:p>
          <a:endParaRPr lang="zh-CN" altLang="en-US" sz="2000" b="1"/>
        </a:p>
      </dgm:t>
    </dgm:pt>
    <dgm:pt modelId="{49A2695D-E26D-4BE4-9F4C-B72E192B4B7D}" type="sibTrans" cxnId="{BA2B2D76-68E7-44AD-B81C-591D7BA379C0}">
      <dgm:prSet/>
      <dgm:spPr/>
      <dgm:t>
        <a:bodyPr/>
        <a:lstStyle/>
        <a:p>
          <a:endParaRPr lang="zh-CN" altLang="en-US" sz="2000" b="1"/>
        </a:p>
      </dgm:t>
    </dgm:pt>
    <dgm:pt modelId="{10C587D0-1625-4556-816A-7A1AA95422EF}" type="asst">
      <dgm:prSet phldrT="[文本]" custT="1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Group</a:t>
          </a:r>
          <a:endParaRPr lang="zh-CN" altLang="en-US" sz="2000" b="1" dirty="0"/>
        </a:p>
      </dgm:t>
    </dgm:pt>
    <dgm:pt modelId="{A088DEFE-C842-4207-9137-C1C689CC9C54}" type="parTrans" cxnId="{AC67D818-26F7-4361-9BFF-3A8B34037273}">
      <dgm:prSet custT="1"/>
      <dgm:spPr/>
      <dgm:t>
        <a:bodyPr/>
        <a:lstStyle/>
        <a:p>
          <a:endParaRPr lang="zh-CN" altLang="en-US" sz="700" b="1"/>
        </a:p>
      </dgm:t>
    </dgm:pt>
    <dgm:pt modelId="{8BE8E3A9-0C10-40FC-B045-0CDCE13B6D1F}" type="sibTrans" cxnId="{AC67D818-26F7-4361-9BFF-3A8B34037273}">
      <dgm:prSet/>
      <dgm:spPr/>
      <dgm:t>
        <a:bodyPr/>
        <a:lstStyle/>
        <a:p>
          <a:endParaRPr lang="zh-CN" altLang="en-US" sz="2000" b="1"/>
        </a:p>
      </dgm:t>
    </dgm:pt>
    <dgm:pt modelId="{FC930170-63E1-4637-BC8B-C31461D2DECB}" type="asst">
      <dgm:prSet phldrT="[文本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altLang="en-US" sz="2000" b="1" dirty="0"/>
            <a:t>Triangle</a:t>
          </a:r>
          <a:endParaRPr lang="zh-CN" altLang="en-US" sz="2000" b="1" dirty="0"/>
        </a:p>
      </dgm:t>
    </dgm:pt>
    <dgm:pt modelId="{12ED741B-049D-4618-A84D-85724AB3A706}" type="parTrans" cxnId="{6A2F1C13-AD34-4547-B010-85F36820BFA6}">
      <dgm:prSet custT="1"/>
      <dgm:spPr/>
      <dgm:t>
        <a:bodyPr/>
        <a:lstStyle/>
        <a:p>
          <a:endParaRPr lang="zh-CN" altLang="en-US" sz="600" b="1"/>
        </a:p>
      </dgm:t>
    </dgm:pt>
    <dgm:pt modelId="{B33471AB-1421-4B66-AF4E-D13D8C5AA4D1}" type="sibTrans" cxnId="{6A2F1C13-AD34-4547-B010-85F36820BFA6}">
      <dgm:prSet/>
      <dgm:spPr/>
      <dgm:t>
        <a:bodyPr/>
        <a:lstStyle/>
        <a:p>
          <a:endParaRPr lang="zh-CN" altLang="en-US" sz="2000" b="1"/>
        </a:p>
      </dgm:t>
    </dgm:pt>
    <dgm:pt modelId="{F940E0F0-CD46-4F24-84EE-38BC160F657D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en-US" sz="2000" b="1" dirty="0"/>
            <a:t>Quadrilateral</a:t>
          </a:r>
          <a:endParaRPr lang="zh-CN" altLang="en-US" sz="2000" b="1" dirty="0"/>
        </a:p>
      </dgm:t>
    </dgm:pt>
    <dgm:pt modelId="{0A8CB33E-97D5-43AD-A698-34BF59D83BFE}" type="parTrans" cxnId="{B1FC2B31-5B4C-4F98-AAFD-CD1D824F5DC5}">
      <dgm:prSet custT="1"/>
      <dgm:spPr/>
      <dgm:t>
        <a:bodyPr/>
        <a:lstStyle/>
        <a:p>
          <a:endParaRPr lang="zh-CN" altLang="en-US" sz="600" b="1"/>
        </a:p>
      </dgm:t>
    </dgm:pt>
    <dgm:pt modelId="{A195A130-3566-4A33-8000-9364074C34A2}" type="sibTrans" cxnId="{B1FC2B31-5B4C-4F98-AAFD-CD1D824F5DC5}">
      <dgm:prSet/>
      <dgm:spPr/>
      <dgm:t>
        <a:bodyPr/>
        <a:lstStyle/>
        <a:p>
          <a:endParaRPr lang="zh-CN" altLang="en-US" sz="2000" b="1"/>
        </a:p>
      </dgm:t>
    </dgm:pt>
    <dgm:pt modelId="{59CDB91D-027C-41FF-91CE-E74191DAABE7}" type="asst">
      <dgm:prSet phldrT="[文本]" custT="1"/>
      <dgm:spPr/>
      <dgm:t>
        <a:bodyPr/>
        <a:lstStyle/>
        <a:p>
          <a:r>
            <a:rPr lang="en-US" altLang="zh-CN" sz="2000" b="1" dirty="0"/>
            <a:t>Car</a:t>
          </a:r>
          <a:endParaRPr lang="zh-CN" altLang="en-US" sz="2000" b="1" dirty="0"/>
        </a:p>
      </dgm:t>
    </dgm:pt>
    <dgm:pt modelId="{D7333B93-D90B-4490-B4CB-3D27AB64FB87}" type="parTrans" cxnId="{8202766D-C90F-4097-8818-4E4B0D7C900F}">
      <dgm:prSet custT="1"/>
      <dgm:spPr/>
      <dgm:t>
        <a:bodyPr/>
        <a:lstStyle/>
        <a:p>
          <a:endParaRPr lang="zh-CN" altLang="en-US" sz="600" b="1"/>
        </a:p>
      </dgm:t>
    </dgm:pt>
    <dgm:pt modelId="{366239B0-896D-4F7C-B271-CAD7D4F87CBC}" type="sibTrans" cxnId="{8202766D-C90F-4097-8818-4E4B0D7C900F}">
      <dgm:prSet/>
      <dgm:spPr/>
      <dgm:t>
        <a:bodyPr/>
        <a:lstStyle/>
        <a:p>
          <a:endParaRPr lang="zh-CN" altLang="en-US" sz="2000" b="1"/>
        </a:p>
      </dgm:t>
    </dgm:pt>
    <dgm:pt modelId="{2EF7AB21-6238-47ED-A562-A9216D9DE2CD}" type="asst">
      <dgm:prSet phldrT="[文本]" custT="1"/>
      <dgm:spPr/>
      <dgm:t>
        <a:bodyPr/>
        <a:lstStyle/>
        <a:p>
          <a:r>
            <a:rPr lang="en-US" altLang="zh-CN" sz="2000" b="1" dirty="0"/>
            <a:t>Polygon</a:t>
          </a:r>
          <a:endParaRPr lang="zh-CN" altLang="en-US" sz="2000" b="1" dirty="0"/>
        </a:p>
      </dgm:t>
    </dgm:pt>
    <dgm:pt modelId="{C3C5D82E-1B34-47AC-8AD2-3852CFD06CC4}" type="parTrans" cxnId="{3DAD6632-651F-42CE-8761-2F1B840E580F}">
      <dgm:prSet custT="1"/>
      <dgm:spPr/>
      <dgm:t>
        <a:bodyPr/>
        <a:lstStyle/>
        <a:p>
          <a:endParaRPr lang="zh-CN" altLang="en-US" sz="700" b="1"/>
        </a:p>
      </dgm:t>
    </dgm:pt>
    <dgm:pt modelId="{B7A98A1D-3320-43D7-A676-3054FBBD038E}" type="sibTrans" cxnId="{3DAD6632-651F-42CE-8761-2F1B840E580F}">
      <dgm:prSet/>
      <dgm:spPr/>
      <dgm:t>
        <a:bodyPr/>
        <a:lstStyle/>
        <a:p>
          <a:endParaRPr lang="zh-CN" altLang="en-US" sz="2000" b="1"/>
        </a:p>
      </dgm:t>
    </dgm:pt>
    <dgm:pt modelId="{26B47E65-A7BD-4359-B044-BB7C11C073D6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UFO</a:t>
          </a:r>
          <a:endParaRPr lang="zh-CN" altLang="en-US" sz="2000" b="1" dirty="0"/>
        </a:p>
      </dgm:t>
    </dgm:pt>
    <dgm:pt modelId="{3024A1F4-3E33-4288-9929-015C17698586}" type="parTrans" cxnId="{57FB3CD8-6BB7-4531-9535-1340C218FA33}">
      <dgm:prSet custT="1"/>
      <dgm:spPr/>
      <dgm:t>
        <a:bodyPr/>
        <a:lstStyle/>
        <a:p>
          <a:endParaRPr lang="zh-CN" altLang="en-US" sz="600" b="1"/>
        </a:p>
      </dgm:t>
    </dgm:pt>
    <dgm:pt modelId="{51E6BC12-4BEE-4B02-9C3C-206E446E3A60}" type="sibTrans" cxnId="{57FB3CD8-6BB7-4531-9535-1340C218FA33}">
      <dgm:prSet/>
      <dgm:spPr/>
      <dgm:t>
        <a:bodyPr/>
        <a:lstStyle/>
        <a:p>
          <a:endParaRPr lang="zh-CN" altLang="en-US" sz="2000" b="1"/>
        </a:p>
      </dgm:t>
    </dgm:pt>
    <dgm:pt modelId="{F7CDB084-DBC2-4BF0-9158-00A342BB695B}" type="asst">
      <dgm:prSet phldrT="[文本]" custT="1"/>
      <dgm:spPr/>
      <dgm:t>
        <a:bodyPr/>
        <a:lstStyle/>
        <a:p>
          <a:r>
            <a:rPr lang="en-US" altLang="zh-CN" sz="2000" b="1" dirty="0"/>
            <a:t>Circle</a:t>
          </a:r>
          <a:endParaRPr lang="zh-CN" altLang="en-US" sz="2000" b="1" dirty="0"/>
        </a:p>
      </dgm:t>
    </dgm:pt>
    <dgm:pt modelId="{984AF572-123A-40EC-B9B7-3071452B589D}" type="parTrans" cxnId="{6333CA63-BA91-4081-B43C-00141DF377E1}">
      <dgm:prSet custT="1"/>
      <dgm:spPr/>
      <dgm:t>
        <a:bodyPr/>
        <a:lstStyle/>
        <a:p>
          <a:endParaRPr lang="zh-CN" altLang="en-US" sz="600" b="1"/>
        </a:p>
      </dgm:t>
    </dgm:pt>
    <dgm:pt modelId="{E6C48EB3-3F1B-4826-A46B-C9515C94B42C}" type="sibTrans" cxnId="{6333CA63-BA91-4081-B43C-00141DF377E1}">
      <dgm:prSet/>
      <dgm:spPr/>
      <dgm:t>
        <a:bodyPr/>
        <a:lstStyle/>
        <a:p>
          <a:endParaRPr lang="zh-CN" altLang="en-US" sz="2000" b="1"/>
        </a:p>
      </dgm:t>
    </dgm:pt>
    <dgm:pt modelId="{1210C774-9BA7-4892-832F-6BE4F84CC3BD}" type="asst">
      <dgm:prSet phldrT="[文本]" custT="1"/>
      <dgm:spPr/>
      <dgm:t>
        <a:bodyPr/>
        <a:lstStyle/>
        <a:p>
          <a:r>
            <a:rPr lang="en-US" altLang="zh-CN" sz="2000" b="1" dirty="0"/>
            <a:t>Square</a:t>
          </a:r>
          <a:endParaRPr lang="zh-CN" altLang="en-US" sz="2000" b="1" dirty="0"/>
        </a:p>
      </dgm:t>
    </dgm:pt>
    <dgm:pt modelId="{514AF26A-C098-4711-AC34-CCDBF390AC5B}" type="parTrans" cxnId="{1EAFB792-69D9-463D-A919-C374F5A6D385}">
      <dgm:prSet custT="1"/>
      <dgm:spPr/>
      <dgm:t>
        <a:bodyPr/>
        <a:lstStyle/>
        <a:p>
          <a:endParaRPr lang="zh-CN" altLang="en-US" sz="600" b="1"/>
        </a:p>
      </dgm:t>
    </dgm:pt>
    <dgm:pt modelId="{BAD92DE2-B5FB-4CBF-B18F-30B1EF154842}" type="sibTrans" cxnId="{1EAFB792-69D9-463D-A919-C374F5A6D385}">
      <dgm:prSet/>
      <dgm:spPr/>
      <dgm:t>
        <a:bodyPr/>
        <a:lstStyle/>
        <a:p>
          <a:endParaRPr lang="zh-CN" altLang="en-US" sz="2000" b="1"/>
        </a:p>
      </dgm:t>
    </dgm:pt>
    <dgm:pt modelId="{DC7EBDB3-B85D-4539-AE70-052AB7D5B739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Rectangle</a:t>
          </a:r>
          <a:endParaRPr lang="zh-CN" altLang="en-US" sz="2000" b="1" dirty="0"/>
        </a:p>
      </dgm:t>
    </dgm:pt>
    <dgm:pt modelId="{5D38DF79-1EB0-492E-A657-DAF5BF1B1FCE}" type="parTrans" cxnId="{AB57A6FB-F623-477A-B75C-2AE758DA646E}">
      <dgm:prSet custT="1"/>
      <dgm:spPr/>
      <dgm:t>
        <a:bodyPr/>
        <a:lstStyle/>
        <a:p>
          <a:endParaRPr lang="zh-CN" altLang="en-US" sz="600" b="1"/>
        </a:p>
      </dgm:t>
    </dgm:pt>
    <dgm:pt modelId="{BFF137E0-D95F-46E8-9AD8-ADAA3DC52981}" type="sibTrans" cxnId="{AB57A6FB-F623-477A-B75C-2AE758DA646E}">
      <dgm:prSet/>
      <dgm:spPr/>
      <dgm:t>
        <a:bodyPr/>
        <a:lstStyle/>
        <a:p>
          <a:endParaRPr lang="zh-CN" altLang="en-US" sz="2000" b="1"/>
        </a:p>
      </dgm:t>
    </dgm:pt>
    <dgm:pt modelId="{BBA09805-582C-4C0D-A284-FBA94821A0AD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…</a:t>
          </a:r>
          <a:endParaRPr lang="zh-CN" altLang="en-US" sz="2000" b="1" dirty="0"/>
        </a:p>
      </dgm:t>
    </dgm:pt>
    <dgm:pt modelId="{31150A85-0DDB-4387-BA3B-9C7B2B623019}" type="parTrans" cxnId="{22ECF779-9BF4-446E-98F4-65B9A119A239}">
      <dgm:prSet custT="1"/>
      <dgm:spPr/>
      <dgm:t>
        <a:bodyPr/>
        <a:lstStyle/>
        <a:p>
          <a:endParaRPr lang="zh-CN" altLang="en-US" sz="600" b="1"/>
        </a:p>
      </dgm:t>
    </dgm:pt>
    <dgm:pt modelId="{9C6F214B-3F76-4F35-AB3B-30E9076D0326}" type="sibTrans" cxnId="{22ECF779-9BF4-446E-98F4-65B9A119A239}">
      <dgm:prSet/>
      <dgm:spPr/>
      <dgm:t>
        <a:bodyPr/>
        <a:lstStyle/>
        <a:p>
          <a:endParaRPr lang="zh-CN" altLang="en-US" sz="2000" b="1"/>
        </a:p>
      </dgm:t>
    </dgm:pt>
    <dgm:pt modelId="{9CEDDB10-4C1B-4004-BC47-7F63D7174A01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…</a:t>
          </a:r>
          <a:endParaRPr lang="zh-CN" altLang="en-US" sz="2000" b="1" dirty="0"/>
        </a:p>
      </dgm:t>
    </dgm:pt>
    <dgm:pt modelId="{47FEE984-7133-4F17-94B1-15530D688694}" type="parTrans" cxnId="{D6923F71-E84F-44C3-BE0B-5C080F703DA3}">
      <dgm:prSet custT="1"/>
      <dgm:spPr/>
      <dgm:t>
        <a:bodyPr/>
        <a:lstStyle/>
        <a:p>
          <a:endParaRPr lang="zh-CN" altLang="en-US" sz="600" b="1"/>
        </a:p>
      </dgm:t>
    </dgm:pt>
    <dgm:pt modelId="{1C98AEC7-2D44-4639-A922-7834FB9336B9}" type="sibTrans" cxnId="{D6923F71-E84F-44C3-BE0B-5C080F703DA3}">
      <dgm:prSet/>
      <dgm:spPr/>
      <dgm:t>
        <a:bodyPr/>
        <a:lstStyle/>
        <a:p>
          <a:endParaRPr lang="zh-CN" altLang="en-US" sz="2000" b="1"/>
        </a:p>
      </dgm:t>
    </dgm:pt>
    <dgm:pt modelId="{D93EB3D8-B361-49C9-ACE8-B241BC846268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Teleporter</a:t>
          </a:r>
          <a:endParaRPr lang="zh-CN" altLang="en-US" sz="2000" b="1" dirty="0"/>
        </a:p>
      </dgm:t>
    </dgm:pt>
    <dgm:pt modelId="{E711A8F5-E345-4FEE-B3D5-1762A63F354A}" type="parTrans" cxnId="{2D5A89AF-875A-40E5-A343-286ABE2B4A9D}">
      <dgm:prSet custT="1"/>
      <dgm:spPr/>
      <dgm:t>
        <a:bodyPr/>
        <a:lstStyle/>
        <a:p>
          <a:endParaRPr lang="zh-CN" altLang="en-US" sz="600" b="1"/>
        </a:p>
      </dgm:t>
    </dgm:pt>
    <dgm:pt modelId="{FB1E07E3-DB89-4716-A1C2-AACD77EC2E5D}" type="sibTrans" cxnId="{2D5A89AF-875A-40E5-A343-286ABE2B4A9D}">
      <dgm:prSet/>
      <dgm:spPr/>
      <dgm:t>
        <a:bodyPr/>
        <a:lstStyle/>
        <a:p>
          <a:endParaRPr lang="zh-CN" altLang="en-US" sz="2000" b="1"/>
        </a:p>
      </dgm:t>
    </dgm:pt>
    <dgm:pt modelId="{F25B171C-F09A-40B2-87A3-2C02025CE621}" type="asst">
      <dgm:prSet phldrT="[文本]" custT="1"/>
      <dgm:spPr/>
      <dgm:t>
        <a:bodyPr/>
        <a:lstStyle/>
        <a:p>
          <a:r>
            <a:rPr lang="en-US" altLang="zh-CN" sz="2000" b="1" dirty="0"/>
            <a:t>Barrier</a:t>
          </a:r>
          <a:endParaRPr lang="zh-CN" altLang="en-US" sz="2000" b="1" dirty="0"/>
        </a:p>
      </dgm:t>
    </dgm:pt>
    <dgm:pt modelId="{A7DB5EF3-13F3-498F-B459-2D1B01F3E0D5}" type="sibTrans" cxnId="{452EF544-E038-4D4A-8F9C-F84389D572D4}">
      <dgm:prSet/>
      <dgm:spPr/>
      <dgm:t>
        <a:bodyPr/>
        <a:lstStyle/>
        <a:p>
          <a:endParaRPr lang="zh-CN" altLang="en-US" sz="2000" b="1"/>
        </a:p>
      </dgm:t>
    </dgm:pt>
    <dgm:pt modelId="{2580FABD-FBEF-4E44-A1C7-DD5AC7889E0E}" type="parTrans" cxnId="{452EF544-E038-4D4A-8F9C-F84389D572D4}">
      <dgm:prSet custT="1"/>
      <dgm:spPr/>
      <dgm:t>
        <a:bodyPr/>
        <a:lstStyle/>
        <a:p>
          <a:endParaRPr lang="zh-CN" altLang="en-US" sz="600" b="1"/>
        </a:p>
      </dgm:t>
    </dgm:pt>
    <dgm:pt modelId="{66A0423C-3EB1-44D0-8D59-B539B7A2DF9F}" type="asst">
      <dgm:prSet phldrT="[文本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altLang="zh-CN" sz="2000" b="1" dirty="0"/>
            <a:t>…</a:t>
          </a:r>
          <a:endParaRPr lang="zh-CN" altLang="en-US" sz="2000" b="1" dirty="0"/>
        </a:p>
      </dgm:t>
    </dgm:pt>
    <dgm:pt modelId="{247A5F42-0FA1-4479-8DB9-38F7A6FE121B}" type="sibTrans" cxnId="{BC645BB1-F0BF-4499-BEFB-555F2EED9BBF}">
      <dgm:prSet/>
      <dgm:spPr/>
      <dgm:t>
        <a:bodyPr/>
        <a:lstStyle/>
        <a:p>
          <a:endParaRPr lang="zh-CN" altLang="en-US"/>
        </a:p>
      </dgm:t>
    </dgm:pt>
    <dgm:pt modelId="{99886160-5BF1-40AB-848F-5148FA9C1D45}" type="parTrans" cxnId="{BC645BB1-F0BF-4499-BEFB-555F2EED9BBF}">
      <dgm:prSet/>
      <dgm:spPr/>
      <dgm:t>
        <a:bodyPr/>
        <a:lstStyle/>
        <a:p>
          <a:endParaRPr lang="zh-CN" altLang="en-US"/>
        </a:p>
      </dgm:t>
    </dgm:pt>
    <dgm:pt modelId="{55E2C145-F32E-4265-BED1-7E5C8A273F7B}">
      <dgm:prSet phldrT="[文本]" custT="1"/>
      <dgm:spPr>
        <a:solidFill>
          <a:srgbClr val="002060">
            <a:alpha val="80000"/>
          </a:srgbClr>
        </a:solidFill>
      </dgm:spPr>
      <dgm:t>
        <a:bodyPr/>
        <a:lstStyle/>
        <a:p>
          <a:r>
            <a:rPr lang="en-US" altLang="zh-CN" sz="2000" b="1" dirty="0" err="1"/>
            <a:t>ColoredFig</a:t>
          </a:r>
          <a:endParaRPr lang="zh-CN" altLang="en-US" sz="2000" b="1" dirty="0"/>
        </a:p>
      </dgm:t>
    </dgm:pt>
    <dgm:pt modelId="{DF7D9ADA-8ECE-4777-A1F1-082BD80030EE}" type="parTrans" cxnId="{30AF85CD-64EB-4F72-9FCA-D83039D677F0}">
      <dgm:prSet/>
      <dgm:spPr/>
      <dgm:t>
        <a:bodyPr/>
        <a:lstStyle/>
        <a:p>
          <a:endParaRPr lang="zh-CN" altLang="en-US"/>
        </a:p>
      </dgm:t>
    </dgm:pt>
    <dgm:pt modelId="{A8C1BE87-46F7-4DCF-9BFA-E35F249BD107}" type="sibTrans" cxnId="{30AF85CD-64EB-4F72-9FCA-D83039D677F0}">
      <dgm:prSet/>
      <dgm:spPr/>
      <dgm:t>
        <a:bodyPr/>
        <a:lstStyle/>
        <a:p>
          <a:endParaRPr lang="zh-CN" altLang="en-US"/>
        </a:p>
      </dgm:t>
    </dgm:pt>
    <dgm:pt modelId="{A225133C-CD7A-438A-902F-F9C470DA2BBA}" type="pres">
      <dgm:prSet presAssocID="{C8964052-FBC6-4EF2-AA3C-A9631CD933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4C526B-C010-4963-8A9A-04A1739C7EF2}" type="pres">
      <dgm:prSet presAssocID="{C8964052-FBC6-4EF2-AA3C-A9631CD93383}" presName="hierFlow" presStyleCnt="0"/>
      <dgm:spPr/>
    </dgm:pt>
    <dgm:pt modelId="{2EA4A48A-741F-4DEA-9074-C60434397CFB}" type="pres">
      <dgm:prSet presAssocID="{C8964052-FBC6-4EF2-AA3C-A9631CD933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6F3B38-744D-4417-961C-FDEC205DE146}" type="pres">
      <dgm:prSet presAssocID="{B88FA93F-8C38-40AD-A638-9320B74DB909}" presName="Name17" presStyleCnt="0"/>
      <dgm:spPr/>
    </dgm:pt>
    <dgm:pt modelId="{08D4491B-393E-4DD4-866C-B5E9D9027820}" type="pres">
      <dgm:prSet presAssocID="{B88FA93F-8C38-40AD-A638-9320B74DB909}" presName="level1Shape" presStyleLbl="node0" presStyleIdx="0" presStyleCnt="1" custScaleX="114391">
        <dgm:presLayoutVars>
          <dgm:chPref val="3"/>
        </dgm:presLayoutVars>
      </dgm:prSet>
      <dgm:spPr/>
    </dgm:pt>
    <dgm:pt modelId="{91074E64-16FC-4B80-9E4D-9CB293603881}" type="pres">
      <dgm:prSet presAssocID="{B88FA93F-8C38-40AD-A638-9320B74DB909}" presName="hierChild2" presStyleCnt="0"/>
      <dgm:spPr/>
    </dgm:pt>
    <dgm:pt modelId="{BF78AB60-86EE-48AB-9BB6-55029812EC26}" type="pres">
      <dgm:prSet presAssocID="{A088DEFE-C842-4207-9137-C1C689CC9C54}" presName="Name25" presStyleLbl="parChTrans1D2" presStyleIdx="0" presStyleCnt="2"/>
      <dgm:spPr/>
    </dgm:pt>
    <dgm:pt modelId="{7DFBD005-5726-4285-980F-AE02231929E0}" type="pres">
      <dgm:prSet presAssocID="{A088DEFE-C842-4207-9137-C1C689CC9C54}" presName="connTx" presStyleLbl="parChTrans1D2" presStyleIdx="0" presStyleCnt="2"/>
      <dgm:spPr/>
    </dgm:pt>
    <dgm:pt modelId="{C849A619-4711-40A3-88A4-1904D1EB72CE}" type="pres">
      <dgm:prSet presAssocID="{10C587D0-1625-4556-816A-7A1AA95422EF}" presName="Name30" presStyleCnt="0"/>
      <dgm:spPr/>
    </dgm:pt>
    <dgm:pt modelId="{B0358115-34D9-44AC-9C5F-FF60FAA0A0F0}" type="pres">
      <dgm:prSet presAssocID="{10C587D0-1625-4556-816A-7A1AA95422EF}" presName="level2Shape" presStyleLbl="asst1" presStyleIdx="0" presStyleCnt="5"/>
      <dgm:spPr/>
    </dgm:pt>
    <dgm:pt modelId="{533D1B0F-5AEF-49DF-8CFA-18D654CFFAAB}" type="pres">
      <dgm:prSet presAssocID="{10C587D0-1625-4556-816A-7A1AA95422EF}" presName="hierChild3" presStyleCnt="0"/>
      <dgm:spPr/>
    </dgm:pt>
    <dgm:pt modelId="{D7FB6BCF-158F-4C3E-AB5A-E787E2F2B8B2}" type="pres">
      <dgm:prSet presAssocID="{D7333B93-D90B-4490-B4CB-3D27AB64FB87}" presName="Name25" presStyleLbl="parChTrans1D3" presStyleIdx="0" presStyleCnt="8"/>
      <dgm:spPr/>
    </dgm:pt>
    <dgm:pt modelId="{6F278BCA-C298-452A-BBAB-BE7F43FA4D01}" type="pres">
      <dgm:prSet presAssocID="{D7333B93-D90B-4490-B4CB-3D27AB64FB87}" presName="connTx" presStyleLbl="parChTrans1D3" presStyleIdx="0" presStyleCnt="8"/>
      <dgm:spPr/>
    </dgm:pt>
    <dgm:pt modelId="{B655256A-CDB9-475D-98B1-D86488C248EF}" type="pres">
      <dgm:prSet presAssocID="{59CDB91D-027C-41FF-91CE-E74191DAABE7}" presName="Name30" presStyleCnt="0"/>
      <dgm:spPr/>
    </dgm:pt>
    <dgm:pt modelId="{CB3B56ED-886D-40D4-BCDD-8A3824274A70}" type="pres">
      <dgm:prSet presAssocID="{59CDB91D-027C-41FF-91CE-E74191DAABE7}" presName="level2Shape" presStyleLbl="asst1" presStyleIdx="1" presStyleCnt="5"/>
      <dgm:spPr/>
    </dgm:pt>
    <dgm:pt modelId="{E3749AB6-9FA8-4BCA-AEBC-C162A9CACC99}" type="pres">
      <dgm:prSet presAssocID="{59CDB91D-027C-41FF-91CE-E74191DAABE7}" presName="hierChild3" presStyleCnt="0"/>
      <dgm:spPr/>
    </dgm:pt>
    <dgm:pt modelId="{051898E7-6CCB-4D1D-A554-AD68107ABE73}" type="pres">
      <dgm:prSet presAssocID="{3024A1F4-3E33-4288-9929-015C17698586}" presName="Name25" presStyleLbl="parChTrans1D3" presStyleIdx="1" presStyleCnt="8"/>
      <dgm:spPr/>
    </dgm:pt>
    <dgm:pt modelId="{234D94BE-1D36-4FBE-A9D4-0DA3F95A39EA}" type="pres">
      <dgm:prSet presAssocID="{3024A1F4-3E33-4288-9929-015C17698586}" presName="connTx" presStyleLbl="parChTrans1D3" presStyleIdx="1" presStyleCnt="8"/>
      <dgm:spPr/>
    </dgm:pt>
    <dgm:pt modelId="{3E852E97-7AD8-4415-8C32-B3D72784C8AF}" type="pres">
      <dgm:prSet presAssocID="{26B47E65-A7BD-4359-B044-BB7C11C073D6}" presName="Name30" presStyleCnt="0"/>
      <dgm:spPr/>
    </dgm:pt>
    <dgm:pt modelId="{DAF4C34F-E397-4515-A3E3-74458C6EAAF6}" type="pres">
      <dgm:prSet presAssocID="{26B47E65-A7BD-4359-B044-BB7C11C073D6}" presName="level2Shape" presStyleLbl="asst1" presStyleIdx="2" presStyleCnt="5"/>
      <dgm:spPr/>
    </dgm:pt>
    <dgm:pt modelId="{79378201-D906-412B-B24F-1B6F9E5BEAFE}" type="pres">
      <dgm:prSet presAssocID="{26B47E65-A7BD-4359-B044-BB7C11C073D6}" presName="hierChild3" presStyleCnt="0"/>
      <dgm:spPr/>
    </dgm:pt>
    <dgm:pt modelId="{8489B9D6-2F8A-41B1-A73B-71583E4C49F1}" type="pres">
      <dgm:prSet presAssocID="{2580FABD-FBEF-4E44-A1C7-DD5AC7889E0E}" presName="Name25" presStyleLbl="parChTrans1D3" presStyleIdx="2" presStyleCnt="8"/>
      <dgm:spPr/>
    </dgm:pt>
    <dgm:pt modelId="{B2B24A47-A20A-4887-A744-02AF6E74D27E}" type="pres">
      <dgm:prSet presAssocID="{2580FABD-FBEF-4E44-A1C7-DD5AC7889E0E}" presName="connTx" presStyleLbl="parChTrans1D3" presStyleIdx="2" presStyleCnt="8"/>
      <dgm:spPr/>
    </dgm:pt>
    <dgm:pt modelId="{BC9C5D03-46E1-4D47-A747-794141107C95}" type="pres">
      <dgm:prSet presAssocID="{F25B171C-F09A-40B2-87A3-2C02025CE621}" presName="Name30" presStyleCnt="0"/>
      <dgm:spPr/>
    </dgm:pt>
    <dgm:pt modelId="{2767F446-0686-4A8D-B0FA-1A35EBF0C2A5}" type="pres">
      <dgm:prSet presAssocID="{F25B171C-F09A-40B2-87A3-2C02025CE621}" presName="level2Shape" presStyleLbl="asst1" presStyleIdx="3" presStyleCnt="5"/>
      <dgm:spPr/>
    </dgm:pt>
    <dgm:pt modelId="{69CF929E-FE94-4D94-9A2A-529C4DD9C3B9}" type="pres">
      <dgm:prSet presAssocID="{F25B171C-F09A-40B2-87A3-2C02025CE621}" presName="hierChild3" presStyleCnt="0"/>
      <dgm:spPr/>
    </dgm:pt>
    <dgm:pt modelId="{C923EA0F-B14D-465E-8D5C-41F36C219633}" type="pres">
      <dgm:prSet presAssocID="{47FEE984-7133-4F17-94B1-15530D688694}" presName="Name25" presStyleLbl="parChTrans1D3" presStyleIdx="3" presStyleCnt="8"/>
      <dgm:spPr/>
    </dgm:pt>
    <dgm:pt modelId="{F9485DB0-F38D-4F0F-9248-D374EB346378}" type="pres">
      <dgm:prSet presAssocID="{47FEE984-7133-4F17-94B1-15530D688694}" presName="connTx" presStyleLbl="parChTrans1D3" presStyleIdx="3" presStyleCnt="8"/>
      <dgm:spPr/>
    </dgm:pt>
    <dgm:pt modelId="{7170DFC3-F8CE-4080-A07A-3096C72DD18C}" type="pres">
      <dgm:prSet presAssocID="{9CEDDB10-4C1B-4004-BC47-7F63D7174A01}" presName="Name30" presStyleCnt="0"/>
      <dgm:spPr/>
    </dgm:pt>
    <dgm:pt modelId="{7B8052AF-7F2A-44EE-9300-C13BA169535D}" type="pres">
      <dgm:prSet presAssocID="{9CEDDB10-4C1B-4004-BC47-7F63D7174A01}" presName="level2Shape" presStyleLbl="asst1" presStyleIdx="4" presStyleCnt="5"/>
      <dgm:spPr/>
    </dgm:pt>
    <dgm:pt modelId="{1B3EC8BB-5B06-4AF3-B3C2-53FAF9032B61}" type="pres">
      <dgm:prSet presAssocID="{9CEDDB10-4C1B-4004-BC47-7F63D7174A01}" presName="hierChild3" presStyleCnt="0"/>
      <dgm:spPr/>
    </dgm:pt>
    <dgm:pt modelId="{EE31B246-C0EB-4561-8618-F9A9C316F963}" type="pres">
      <dgm:prSet presAssocID="{DF7D9ADA-8ECE-4777-A1F1-082BD80030EE}" presName="Name25" presStyleLbl="parChTrans1D2" presStyleIdx="1" presStyleCnt="2"/>
      <dgm:spPr/>
    </dgm:pt>
    <dgm:pt modelId="{26158813-ED7B-41D6-9D0C-5EABB6D5493F}" type="pres">
      <dgm:prSet presAssocID="{DF7D9ADA-8ECE-4777-A1F1-082BD80030EE}" presName="connTx" presStyleLbl="parChTrans1D2" presStyleIdx="1" presStyleCnt="2"/>
      <dgm:spPr/>
    </dgm:pt>
    <dgm:pt modelId="{E72C5A3D-F423-47DC-99F0-90977D0025D6}" type="pres">
      <dgm:prSet presAssocID="{55E2C145-F32E-4265-BED1-7E5C8A273F7B}" presName="Name30" presStyleCnt="0"/>
      <dgm:spPr/>
    </dgm:pt>
    <dgm:pt modelId="{0BF93BC4-0167-4D1F-915D-9DC63FA0298D}" type="pres">
      <dgm:prSet presAssocID="{55E2C145-F32E-4265-BED1-7E5C8A273F7B}" presName="level2Shape" presStyleLbl="node2" presStyleIdx="0" presStyleCnt="1" custScaleX="149985"/>
      <dgm:spPr/>
    </dgm:pt>
    <dgm:pt modelId="{399FDF6C-0713-4CE4-BEDE-8077935CC358}" type="pres">
      <dgm:prSet presAssocID="{55E2C145-F32E-4265-BED1-7E5C8A273F7B}" presName="hierChild3" presStyleCnt="0"/>
      <dgm:spPr/>
    </dgm:pt>
    <dgm:pt modelId="{1866C930-5475-4917-A52E-BC743A863F5E}" type="pres">
      <dgm:prSet presAssocID="{12ED741B-049D-4618-A84D-85724AB3A706}" presName="Name25" presStyleLbl="parChTrans1D3" presStyleIdx="4" presStyleCnt="8"/>
      <dgm:spPr/>
    </dgm:pt>
    <dgm:pt modelId="{AB0BEE85-AFE8-478A-B05C-0710B98A1611}" type="pres">
      <dgm:prSet presAssocID="{12ED741B-049D-4618-A84D-85724AB3A706}" presName="connTx" presStyleLbl="parChTrans1D3" presStyleIdx="4" presStyleCnt="8"/>
      <dgm:spPr/>
    </dgm:pt>
    <dgm:pt modelId="{F2D6983F-5EBB-42AF-9DC2-9E53ADFEB990}" type="pres">
      <dgm:prSet presAssocID="{FC930170-63E1-4637-BC8B-C31461D2DECB}" presName="Name30" presStyleCnt="0"/>
      <dgm:spPr/>
    </dgm:pt>
    <dgm:pt modelId="{ACE3E603-191D-4A9C-B9CE-2DC2B7B433CA}" type="pres">
      <dgm:prSet presAssocID="{FC930170-63E1-4637-BC8B-C31461D2DECB}" presName="level2Shape" presStyleLbl="asst2" presStyleIdx="0" presStyleCnt="9" custScaleX="178353"/>
      <dgm:spPr/>
    </dgm:pt>
    <dgm:pt modelId="{AA17876B-30C9-4ECA-AD5A-6C8A1F7EBBC0}" type="pres">
      <dgm:prSet presAssocID="{FC930170-63E1-4637-BC8B-C31461D2DECB}" presName="hierChild3" presStyleCnt="0"/>
      <dgm:spPr/>
    </dgm:pt>
    <dgm:pt modelId="{6A9250C4-3AA6-42B8-9F6E-B2F021003A57}" type="pres">
      <dgm:prSet presAssocID="{0A8CB33E-97D5-43AD-A698-34BF59D83BFE}" presName="Name25" presStyleLbl="parChTrans1D3" presStyleIdx="5" presStyleCnt="8"/>
      <dgm:spPr/>
    </dgm:pt>
    <dgm:pt modelId="{0CAD6FAA-710C-465A-B464-987E41242C07}" type="pres">
      <dgm:prSet presAssocID="{0A8CB33E-97D5-43AD-A698-34BF59D83BFE}" presName="connTx" presStyleLbl="parChTrans1D3" presStyleIdx="5" presStyleCnt="8"/>
      <dgm:spPr/>
    </dgm:pt>
    <dgm:pt modelId="{847A006D-69DF-4851-BED9-C5D876351679}" type="pres">
      <dgm:prSet presAssocID="{F940E0F0-CD46-4F24-84EE-38BC160F657D}" presName="Name30" presStyleCnt="0"/>
      <dgm:spPr/>
    </dgm:pt>
    <dgm:pt modelId="{21D4E881-8B14-4363-B056-64B147EC2E8E}" type="pres">
      <dgm:prSet presAssocID="{F940E0F0-CD46-4F24-84EE-38BC160F657D}" presName="level2Shape" presStyleLbl="asst2" presStyleIdx="1" presStyleCnt="9" custScaleX="189253"/>
      <dgm:spPr/>
    </dgm:pt>
    <dgm:pt modelId="{6CCF629D-DBDD-40C1-AA04-D449C06B63D6}" type="pres">
      <dgm:prSet presAssocID="{F940E0F0-CD46-4F24-84EE-38BC160F657D}" presName="hierChild3" presStyleCnt="0"/>
      <dgm:spPr/>
    </dgm:pt>
    <dgm:pt modelId="{3F4BF8F8-D25E-457F-B8C0-2962E839741A}" type="pres">
      <dgm:prSet presAssocID="{514AF26A-C098-4711-AC34-CCDBF390AC5B}" presName="Name25" presStyleLbl="parChTrans1D4" presStyleIdx="0" presStyleCnt="5"/>
      <dgm:spPr/>
    </dgm:pt>
    <dgm:pt modelId="{9A82D08E-98FC-4950-AB56-F7DA5D7826AF}" type="pres">
      <dgm:prSet presAssocID="{514AF26A-C098-4711-AC34-CCDBF390AC5B}" presName="connTx" presStyleLbl="parChTrans1D4" presStyleIdx="0" presStyleCnt="5"/>
      <dgm:spPr/>
    </dgm:pt>
    <dgm:pt modelId="{67A3C1DE-AEE8-4E98-BA77-7C758FC555CC}" type="pres">
      <dgm:prSet presAssocID="{1210C774-9BA7-4892-832F-6BE4F84CC3BD}" presName="Name30" presStyleCnt="0"/>
      <dgm:spPr/>
    </dgm:pt>
    <dgm:pt modelId="{FD57C8A5-8DA4-4EDC-94E1-DB5D29B5F960}" type="pres">
      <dgm:prSet presAssocID="{1210C774-9BA7-4892-832F-6BE4F84CC3BD}" presName="level2Shape" presStyleLbl="asst2" presStyleIdx="2" presStyleCnt="9"/>
      <dgm:spPr/>
    </dgm:pt>
    <dgm:pt modelId="{CC648EC8-5C17-48CC-81D0-8103943D9869}" type="pres">
      <dgm:prSet presAssocID="{1210C774-9BA7-4892-832F-6BE4F84CC3BD}" presName="hierChild3" presStyleCnt="0"/>
      <dgm:spPr/>
    </dgm:pt>
    <dgm:pt modelId="{CFF4A34D-3C78-4BED-885E-E4B2434606A0}" type="pres">
      <dgm:prSet presAssocID="{5D38DF79-1EB0-492E-A657-DAF5BF1B1FCE}" presName="Name25" presStyleLbl="parChTrans1D4" presStyleIdx="1" presStyleCnt="5"/>
      <dgm:spPr/>
    </dgm:pt>
    <dgm:pt modelId="{4E33FB87-5D5F-4A7A-9E64-2829C89CBEF1}" type="pres">
      <dgm:prSet presAssocID="{5D38DF79-1EB0-492E-A657-DAF5BF1B1FCE}" presName="connTx" presStyleLbl="parChTrans1D4" presStyleIdx="1" presStyleCnt="5"/>
      <dgm:spPr/>
    </dgm:pt>
    <dgm:pt modelId="{AF33D402-7891-4B75-9F42-FDB3FE7A11A0}" type="pres">
      <dgm:prSet presAssocID="{DC7EBDB3-B85D-4539-AE70-052AB7D5B739}" presName="Name30" presStyleCnt="0"/>
      <dgm:spPr/>
    </dgm:pt>
    <dgm:pt modelId="{59AC8FE6-4426-451A-BF59-ED09A4F5740F}" type="pres">
      <dgm:prSet presAssocID="{DC7EBDB3-B85D-4539-AE70-052AB7D5B739}" presName="level2Shape" presStyleLbl="asst2" presStyleIdx="3" presStyleCnt="9" custScaleX="164485"/>
      <dgm:spPr/>
    </dgm:pt>
    <dgm:pt modelId="{B9D8C805-9E69-43A6-9580-52AD69168882}" type="pres">
      <dgm:prSet presAssocID="{DC7EBDB3-B85D-4539-AE70-052AB7D5B739}" presName="hierChild3" presStyleCnt="0"/>
      <dgm:spPr/>
    </dgm:pt>
    <dgm:pt modelId="{617F77C3-ECC3-4E65-9A2E-C5650CEEC2FD}" type="pres">
      <dgm:prSet presAssocID="{E711A8F5-E345-4FEE-B3D5-1762A63F354A}" presName="Name25" presStyleLbl="parChTrans1D4" presStyleIdx="2" presStyleCnt="5"/>
      <dgm:spPr/>
    </dgm:pt>
    <dgm:pt modelId="{7CEC1AE2-CBDA-4409-881E-506A5DE464A8}" type="pres">
      <dgm:prSet presAssocID="{E711A8F5-E345-4FEE-B3D5-1762A63F354A}" presName="connTx" presStyleLbl="parChTrans1D4" presStyleIdx="2" presStyleCnt="5"/>
      <dgm:spPr/>
    </dgm:pt>
    <dgm:pt modelId="{030384B7-B16F-4BA1-8151-E384F34D8769}" type="pres">
      <dgm:prSet presAssocID="{D93EB3D8-B361-49C9-ACE8-B241BC846268}" presName="Name30" presStyleCnt="0"/>
      <dgm:spPr/>
    </dgm:pt>
    <dgm:pt modelId="{E5AE469C-2E6A-4037-916C-3873D2642AD5}" type="pres">
      <dgm:prSet presAssocID="{D93EB3D8-B361-49C9-ACE8-B241BC846268}" presName="level2Shape" presStyleLbl="asst2" presStyleIdx="4" presStyleCnt="9" custScaleX="160085" custLinFactNeighborX="47555" custLinFactNeighborY="5594"/>
      <dgm:spPr/>
    </dgm:pt>
    <dgm:pt modelId="{48571360-922F-49C0-BD95-12B3CF6E6CB7}" type="pres">
      <dgm:prSet presAssocID="{D93EB3D8-B361-49C9-ACE8-B241BC846268}" presName="hierChild3" presStyleCnt="0"/>
      <dgm:spPr/>
    </dgm:pt>
    <dgm:pt modelId="{1FDD01F5-2F47-47C7-81F6-2D0DEF126B91}" type="pres">
      <dgm:prSet presAssocID="{31150A85-0DDB-4387-BA3B-9C7B2B623019}" presName="Name25" presStyleLbl="parChTrans1D4" presStyleIdx="3" presStyleCnt="5"/>
      <dgm:spPr/>
    </dgm:pt>
    <dgm:pt modelId="{CFE2FD24-DC31-4F1B-AF6F-E05EE1A51AFE}" type="pres">
      <dgm:prSet presAssocID="{31150A85-0DDB-4387-BA3B-9C7B2B623019}" presName="connTx" presStyleLbl="parChTrans1D4" presStyleIdx="3" presStyleCnt="5"/>
      <dgm:spPr/>
    </dgm:pt>
    <dgm:pt modelId="{D59391A4-9AB0-41C3-A0F4-B65856D5CEF1}" type="pres">
      <dgm:prSet presAssocID="{BBA09805-582C-4C0D-A284-FBA94821A0AD}" presName="Name30" presStyleCnt="0"/>
      <dgm:spPr/>
    </dgm:pt>
    <dgm:pt modelId="{9375DDCC-23EE-4DC7-B66F-F13869F824E6}" type="pres">
      <dgm:prSet presAssocID="{BBA09805-582C-4C0D-A284-FBA94821A0AD}" presName="level2Shape" presStyleLbl="asst2" presStyleIdx="5" presStyleCnt="9"/>
      <dgm:spPr/>
    </dgm:pt>
    <dgm:pt modelId="{818AA835-E88E-46BF-95A1-4B251D15119B}" type="pres">
      <dgm:prSet presAssocID="{BBA09805-582C-4C0D-A284-FBA94821A0AD}" presName="hierChild3" presStyleCnt="0"/>
      <dgm:spPr/>
    </dgm:pt>
    <dgm:pt modelId="{165FAA01-8B5D-4C56-8CEA-5898A73B94AD}" type="pres">
      <dgm:prSet presAssocID="{C3C5D82E-1B34-47AC-8AD2-3852CFD06CC4}" presName="Name25" presStyleLbl="parChTrans1D3" presStyleIdx="6" presStyleCnt="8"/>
      <dgm:spPr/>
    </dgm:pt>
    <dgm:pt modelId="{BD01F054-7934-4960-A9AB-D6BCD06EB8C3}" type="pres">
      <dgm:prSet presAssocID="{C3C5D82E-1B34-47AC-8AD2-3852CFD06CC4}" presName="connTx" presStyleLbl="parChTrans1D3" presStyleIdx="6" presStyleCnt="8"/>
      <dgm:spPr/>
    </dgm:pt>
    <dgm:pt modelId="{E348D0CA-5965-439C-B214-E9A2B14487E0}" type="pres">
      <dgm:prSet presAssocID="{2EF7AB21-6238-47ED-A562-A9216D9DE2CD}" presName="Name30" presStyleCnt="0"/>
      <dgm:spPr/>
    </dgm:pt>
    <dgm:pt modelId="{BB74565D-0E01-44EF-85B9-B0C5626409AE}" type="pres">
      <dgm:prSet presAssocID="{2EF7AB21-6238-47ED-A562-A9216D9DE2CD}" presName="level2Shape" presStyleLbl="asst2" presStyleIdx="6" presStyleCnt="9" custScaleX="150380"/>
      <dgm:spPr/>
    </dgm:pt>
    <dgm:pt modelId="{FE41CF9E-0831-438C-9218-A08BC24C244A}" type="pres">
      <dgm:prSet presAssocID="{2EF7AB21-6238-47ED-A562-A9216D9DE2CD}" presName="hierChild3" presStyleCnt="0"/>
      <dgm:spPr/>
    </dgm:pt>
    <dgm:pt modelId="{BA8A2127-E49D-4817-9C87-77A732C29483}" type="pres">
      <dgm:prSet presAssocID="{984AF572-123A-40EC-B9B7-3071452B589D}" presName="Name25" presStyleLbl="parChTrans1D4" presStyleIdx="4" presStyleCnt="5"/>
      <dgm:spPr/>
    </dgm:pt>
    <dgm:pt modelId="{B5FD5570-F501-4655-B0A1-E7071F985941}" type="pres">
      <dgm:prSet presAssocID="{984AF572-123A-40EC-B9B7-3071452B589D}" presName="connTx" presStyleLbl="parChTrans1D4" presStyleIdx="4" presStyleCnt="5"/>
      <dgm:spPr/>
    </dgm:pt>
    <dgm:pt modelId="{0BAAFBB0-1E0C-4DF8-A292-E128AB817843}" type="pres">
      <dgm:prSet presAssocID="{F7CDB084-DBC2-4BF0-9158-00A342BB695B}" presName="Name30" presStyleCnt="0"/>
      <dgm:spPr/>
    </dgm:pt>
    <dgm:pt modelId="{5B135C1E-87CA-4811-920A-C1A250B97305}" type="pres">
      <dgm:prSet presAssocID="{F7CDB084-DBC2-4BF0-9158-00A342BB695B}" presName="level2Shape" presStyleLbl="asst2" presStyleIdx="7" presStyleCnt="9"/>
      <dgm:spPr/>
    </dgm:pt>
    <dgm:pt modelId="{3DB03116-E49C-404F-AB28-A98EA68C0AE3}" type="pres">
      <dgm:prSet presAssocID="{F7CDB084-DBC2-4BF0-9158-00A342BB695B}" presName="hierChild3" presStyleCnt="0"/>
      <dgm:spPr/>
    </dgm:pt>
    <dgm:pt modelId="{FCC607F9-37E6-43B3-9A4C-DCFE53D87379}" type="pres">
      <dgm:prSet presAssocID="{99886160-5BF1-40AB-848F-5148FA9C1D45}" presName="Name25" presStyleLbl="parChTrans1D3" presStyleIdx="7" presStyleCnt="8"/>
      <dgm:spPr/>
    </dgm:pt>
    <dgm:pt modelId="{C58C260E-26A8-4898-B053-BB12516D9F54}" type="pres">
      <dgm:prSet presAssocID="{99886160-5BF1-40AB-848F-5148FA9C1D45}" presName="connTx" presStyleLbl="parChTrans1D3" presStyleIdx="7" presStyleCnt="8"/>
      <dgm:spPr/>
    </dgm:pt>
    <dgm:pt modelId="{5AABA516-927A-4700-A08A-157BE1D400E1}" type="pres">
      <dgm:prSet presAssocID="{66A0423C-3EB1-44D0-8D59-B539B7A2DF9F}" presName="Name30" presStyleCnt="0"/>
      <dgm:spPr/>
    </dgm:pt>
    <dgm:pt modelId="{DE301D79-544B-4B53-B938-5152450EE1A4}" type="pres">
      <dgm:prSet presAssocID="{66A0423C-3EB1-44D0-8D59-B539B7A2DF9F}" presName="level2Shape" presStyleLbl="asst2" presStyleIdx="8" presStyleCnt="9"/>
      <dgm:spPr/>
    </dgm:pt>
    <dgm:pt modelId="{B32D0E36-102C-4E5D-B523-B7047705109D}" type="pres">
      <dgm:prSet presAssocID="{66A0423C-3EB1-44D0-8D59-B539B7A2DF9F}" presName="hierChild3" presStyleCnt="0"/>
      <dgm:spPr/>
    </dgm:pt>
    <dgm:pt modelId="{61079510-1F16-488A-96F7-CE8B2822F9C2}" type="pres">
      <dgm:prSet presAssocID="{C8964052-FBC6-4EF2-AA3C-A9631CD93383}" presName="bgShapesFlow" presStyleCnt="0"/>
      <dgm:spPr/>
    </dgm:pt>
  </dgm:ptLst>
  <dgm:cxnLst>
    <dgm:cxn modelId="{D0F8E22D-D2AF-4FCE-B889-964BD36075E7}" type="presOf" srcId="{10C587D0-1625-4556-816A-7A1AA95422EF}" destId="{B0358115-34D9-44AC-9C5F-FF60FAA0A0F0}" srcOrd="0" destOrd="0" presId="urn:microsoft.com/office/officeart/2005/8/layout/hierarchy5"/>
    <dgm:cxn modelId="{52F290FC-40E7-42A9-A88C-6E1A30E96E8A}" type="presOf" srcId="{0A8CB33E-97D5-43AD-A698-34BF59D83BFE}" destId="{0CAD6FAA-710C-465A-B464-987E41242C07}" srcOrd="1" destOrd="0" presId="urn:microsoft.com/office/officeart/2005/8/layout/hierarchy5"/>
    <dgm:cxn modelId="{AB57A6FB-F623-477A-B75C-2AE758DA646E}" srcId="{F940E0F0-CD46-4F24-84EE-38BC160F657D}" destId="{DC7EBDB3-B85D-4539-AE70-052AB7D5B739}" srcOrd="1" destOrd="0" parTransId="{5D38DF79-1EB0-492E-A657-DAF5BF1B1FCE}" sibTransId="{BFF137E0-D95F-46E8-9AD8-ADAA3DC52981}"/>
    <dgm:cxn modelId="{D04218BB-9BC2-42E9-A0DA-DD9BC4BC58B7}" type="presOf" srcId="{9CEDDB10-4C1B-4004-BC47-7F63D7174A01}" destId="{7B8052AF-7F2A-44EE-9300-C13BA169535D}" srcOrd="0" destOrd="0" presId="urn:microsoft.com/office/officeart/2005/8/layout/hierarchy5"/>
    <dgm:cxn modelId="{CB2F1BD1-8E38-4EC6-B89A-1ACE23185D39}" type="presOf" srcId="{984AF572-123A-40EC-B9B7-3071452B589D}" destId="{BA8A2127-E49D-4817-9C87-77A732C29483}" srcOrd="0" destOrd="0" presId="urn:microsoft.com/office/officeart/2005/8/layout/hierarchy5"/>
    <dgm:cxn modelId="{D6923F71-E84F-44C3-BE0B-5C080F703DA3}" srcId="{10C587D0-1625-4556-816A-7A1AA95422EF}" destId="{9CEDDB10-4C1B-4004-BC47-7F63D7174A01}" srcOrd="3" destOrd="0" parTransId="{47FEE984-7133-4F17-94B1-15530D688694}" sibTransId="{1C98AEC7-2D44-4639-A922-7834FB9336B9}"/>
    <dgm:cxn modelId="{66B547E0-13D4-454A-9084-0829D9B4B4F5}" type="presOf" srcId="{59CDB91D-027C-41FF-91CE-E74191DAABE7}" destId="{CB3B56ED-886D-40D4-BCDD-8A3824274A70}" srcOrd="0" destOrd="0" presId="urn:microsoft.com/office/officeart/2005/8/layout/hierarchy5"/>
    <dgm:cxn modelId="{D42AE8D4-F741-446B-9145-C79636AB812A}" type="presOf" srcId="{5D38DF79-1EB0-492E-A657-DAF5BF1B1FCE}" destId="{4E33FB87-5D5F-4A7A-9E64-2829C89CBEF1}" srcOrd="1" destOrd="0" presId="urn:microsoft.com/office/officeart/2005/8/layout/hierarchy5"/>
    <dgm:cxn modelId="{8F1D3AF0-8699-4DC4-928B-85B4E941E086}" type="presOf" srcId="{514AF26A-C098-4711-AC34-CCDBF390AC5B}" destId="{3F4BF8F8-D25E-457F-B8C0-2962E839741A}" srcOrd="0" destOrd="0" presId="urn:microsoft.com/office/officeart/2005/8/layout/hierarchy5"/>
    <dgm:cxn modelId="{52FCE2FB-D700-48FC-846F-C1C16E8DA155}" type="presOf" srcId="{99886160-5BF1-40AB-848F-5148FA9C1D45}" destId="{C58C260E-26A8-4898-B053-BB12516D9F54}" srcOrd="1" destOrd="0" presId="urn:microsoft.com/office/officeart/2005/8/layout/hierarchy5"/>
    <dgm:cxn modelId="{2D5A89AF-875A-40E5-A343-286ABE2B4A9D}" srcId="{DC7EBDB3-B85D-4539-AE70-052AB7D5B739}" destId="{D93EB3D8-B361-49C9-ACE8-B241BC846268}" srcOrd="0" destOrd="0" parTransId="{E711A8F5-E345-4FEE-B3D5-1762A63F354A}" sibTransId="{FB1E07E3-DB89-4716-A1C2-AACD77EC2E5D}"/>
    <dgm:cxn modelId="{2A7E4E87-1AB8-4979-A9CC-69BE50755FE5}" type="presOf" srcId="{0A8CB33E-97D5-43AD-A698-34BF59D83BFE}" destId="{6A9250C4-3AA6-42B8-9F6E-B2F021003A57}" srcOrd="0" destOrd="0" presId="urn:microsoft.com/office/officeart/2005/8/layout/hierarchy5"/>
    <dgm:cxn modelId="{81D87688-EE96-48DB-87D0-A5BE076E5645}" type="presOf" srcId="{2580FABD-FBEF-4E44-A1C7-DD5AC7889E0E}" destId="{8489B9D6-2F8A-41B1-A73B-71583E4C49F1}" srcOrd="0" destOrd="0" presId="urn:microsoft.com/office/officeart/2005/8/layout/hierarchy5"/>
    <dgm:cxn modelId="{2A65990C-234A-4C72-A9AB-BA14418F7EA7}" type="presOf" srcId="{47FEE984-7133-4F17-94B1-15530D688694}" destId="{F9485DB0-F38D-4F0F-9248-D374EB346378}" srcOrd="1" destOrd="0" presId="urn:microsoft.com/office/officeart/2005/8/layout/hierarchy5"/>
    <dgm:cxn modelId="{BC645BB1-F0BF-4499-BEFB-555F2EED9BBF}" srcId="{55E2C145-F32E-4265-BED1-7E5C8A273F7B}" destId="{66A0423C-3EB1-44D0-8D59-B539B7A2DF9F}" srcOrd="3" destOrd="0" parTransId="{99886160-5BF1-40AB-848F-5148FA9C1D45}" sibTransId="{247A5F42-0FA1-4479-8DB9-38F7A6FE121B}"/>
    <dgm:cxn modelId="{48D9633C-22FA-46CF-AC44-5F70B6B0DE07}" type="presOf" srcId="{E711A8F5-E345-4FEE-B3D5-1762A63F354A}" destId="{617F77C3-ECC3-4E65-9A2E-C5650CEEC2FD}" srcOrd="0" destOrd="0" presId="urn:microsoft.com/office/officeart/2005/8/layout/hierarchy5"/>
    <dgm:cxn modelId="{1EAFB792-69D9-463D-A919-C374F5A6D385}" srcId="{F940E0F0-CD46-4F24-84EE-38BC160F657D}" destId="{1210C774-9BA7-4892-832F-6BE4F84CC3BD}" srcOrd="0" destOrd="0" parTransId="{514AF26A-C098-4711-AC34-CCDBF390AC5B}" sibTransId="{BAD92DE2-B5FB-4CBF-B18F-30B1EF154842}"/>
    <dgm:cxn modelId="{BA2B2D76-68E7-44AD-B81C-591D7BA379C0}" srcId="{C8964052-FBC6-4EF2-AA3C-A9631CD93383}" destId="{B88FA93F-8C38-40AD-A638-9320B74DB909}" srcOrd="0" destOrd="0" parTransId="{4BF4904A-BC81-4AFE-8A97-BF1E20BB27F8}" sibTransId="{49A2695D-E26D-4BE4-9F4C-B72E192B4B7D}"/>
    <dgm:cxn modelId="{401C4DD6-EFB5-43FF-9258-B2250BC98543}" type="presOf" srcId="{47FEE984-7133-4F17-94B1-15530D688694}" destId="{C923EA0F-B14D-465E-8D5C-41F36C219633}" srcOrd="0" destOrd="0" presId="urn:microsoft.com/office/officeart/2005/8/layout/hierarchy5"/>
    <dgm:cxn modelId="{BAFC284F-24D1-423A-92BD-13450562FA99}" type="presOf" srcId="{E711A8F5-E345-4FEE-B3D5-1762A63F354A}" destId="{7CEC1AE2-CBDA-4409-881E-506A5DE464A8}" srcOrd="1" destOrd="0" presId="urn:microsoft.com/office/officeart/2005/8/layout/hierarchy5"/>
    <dgm:cxn modelId="{C77BE8F9-45FB-4143-9092-584253BAAB76}" type="presOf" srcId="{66A0423C-3EB1-44D0-8D59-B539B7A2DF9F}" destId="{DE301D79-544B-4B53-B938-5152450EE1A4}" srcOrd="0" destOrd="0" presId="urn:microsoft.com/office/officeart/2005/8/layout/hierarchy5"/>
    <dgm:cxn modelId="{9F881DBF-FCE2-4516-9A0C-99FB06CB87B6}" type="presOf" srcId="{5D38DF79-1EB0-492E-A657-DAF5BF1B1FCE}" destId="{CFF4A34D-3C78-4BED-885E-E4B2434606A0}" srcOrd="0" destOrd="0" presId="urn:microsoft.com/office/officeart/2005/8/layout/hierarchy5"/>
    <dgm:cxn modelId="{2960F0B3-2877-40F5-A533-72142D9E4680}" type="presOf" srcId="{C8964052-FBC6-4EF2-AA3C-A9631CD93383}" destId="{A225133C-CD7A-438A-902F-F9C470DA2BBA}" srcOrd="0" destOrd="0" presId="urn:microsoft.com/office/officeart/2005/8/layout/hierarchy5"/>
    <dgm:cxn modelId="{29B063B1-9C57-457F-A839-0D52CC278264}" type="presOf" srcId="{C3C5D82E-1B34-47AC-8AD2-3852CFD06CC4}" destId="{165FAA01-8B5D-4C56-8CEA-5898A73B94AD}" srcOrd="0" destOrd="0" presId="urn:microsoft.com/office/officeart/2005/8/layout/hierarchy5"/>
    <dgm:cxn modelId="{452EF544-E038-4D4A-8F9C-F84389D572D4}" srcId="{10C587D0-1625-4556-816A-7A1AA95422EF}" destId="{F25B171C-F09A-40B2-87A3-2C02025CE621}" srcOrd="2" destOrd="0" parTransId="{2580FABD-FBEF-4E44-A1C7-DD5AC7889E0E}" sibTransId="{A7DB5EF3-13F3-498F-B459-2D1B01F3E0D5}"/>
    <dgm:cxn modelId="{3DAD6632-651F-42CE-8761-2F1B840E580F}" srcId="{55E2C145-F32E-4265-BED1-7E5C8A273F7B}" destId="{2EF7AB21-6238-47ED-A562-A9216D9DE2CD}" srcOrd="2" destOrd="0" parTransId="{C3C5D82E-1B34-47AC-8AD2-3852CFD06CC4}" sibTransId="{B7A98A1D-3320-43D7-A676-3054FBBD038E}"/>
    <dgm:cxn modelId="{8CCF4595-1C58-4F30-804F-0DF8916D067C}" type="presOf" srcId="{B88FA93F-8C38-40AD-A638-9320B74DB909}" destId="{08D4491B-393E-4DD4-866C-B5E9D9027820}" srcOrd="0" destOrd="0" presId="urn:microsoft.com/office/officeart/2005/8/layout/hierarchy5"/>
    <dgm:cxn modelId="{710DE580-BB1A-485B-A8A3-6686D86005F0}" type="presOf" srcId="{26B47E65-A7BD-4359-B044-BB7C11C073D6}" destId="{DAF4C34F-E397-4515-A3E3-74458C6EAAF6}" srcOrd="0" destOrd="0" presId="urn:microsoft.com/office/officeart/2005/8/layout/hierarchy5"/>
    <dgm:cxn modelId="{CCFE8E61-7F83-4A4C-AB36-5CB23661FAA9}" type="presOf" srcId="{31150A85-0DDB-4387-BA3B-9C7B2B623019}" destId="{1FDD01F5-2F47-47C7-81F6-2D0DEF126B91}" srcOrd="0" destOrd="0" presId="urn:microsoft.com/office/officeart/2005/8/layout/hierarchy5"/>
    <dgm:cxn modelId="{57FB3CD8-6BB7-4531-9535-1340C218FA33}" srcId="{10C587D0-1625-4556-816A-7A1AA95422EF}" destId="{26B47E65-A7BD-4359-B044-BB7C11C073D6}" srcOrd="1" destOrd="0" parTransId="{3024A1F4-3E33-4288-9929-015C17698586}" sibTransId="{51E6BC12-4BEE-4B02-9C3C-206E446E3A60}"/>
    <dgm:cxn modelId="{E91F210B-0DA3-45BC-AD00-D791BAB4351B}" type="presOf" srcId="{DC7EBDB3-B85D-4539-AE70-052AB7D5B739}" destId="{59AC8FE6-4426-451A-BF59-ED09A4F5740F}" srcOrd="0" destOrd="0" presId="urn:microsoft.com/office/officeart/2005/8/layout/hierarchy5"/>
    <dgm:cxn modelId="{6333CA63-BA91-4081-B43C-00141DF377E1}" srcId="{2EF7AB21-6238-47ED-A562-A9216D9DE2CD}" destId="{F7CDB084-DBC2-4BF0-9158-00A342BB695B}" srcOrd="0" destOrd="0" parTransId="{984AF572-123A-40EC-B9B7-3071452B589D}" sibTransId="{E6C48EB3-3F1B-4826-A46B-C9515C94B42C}"/>
    <dgm:cxn modelId="{D6E66FFC-88B2-470E-9C5F-E6D42A6BCAD9}" type="presOf" srcId="{BBA09805-582C-4C0D-A284-FBA94821A0AD}" destId="{9375DDCC-23EE-4DC7-B66F-F13869F824E6}" srcOrd="0" destOrd="0" presId="urn:microsoft.com/office/officeart/2005/8/layout/hierarchy5"/>
    <dgm:cxn modelId="{7A021650-C64F-4ABA-85D1-9AF0377CDFD3}" type="presOf" srcId="{99886160-5BF1-40AB-848F-5148FA9C1D45}" destId="{FCC607F9-37E6-43B3-9A4C-DCFE53D87379}" srcOrd="0" destOrd="0" presId="urn:microsoft.com/office/officeart/2005/8/layout/hierarchy5"/>
    <dgm:cxn modelId="{7469A347-55CB-4E78-B712-CC7B3A7ABC7D}" type="presOf" srcId="{55E2C145-F32E-4265-BED1-7E5C8A273F7B}" destId="{0BF93BC4-0167-4D1F-915D-9DC63FA0298D}" srcOrd="0" destOrd="0" presId="urn:microsoft.com/office/officeart/2005/8/layout/hierarchy5"/>
    <dgm:cxn modelId="{50D92B4B-96AD-43F7-B927-54426B967277}" type="presOf" srcId="{12ED741B-049D-4618-A84D-85724AB3A706}" destId="{AB0BEE85-AFE8-478A-B05C-0710B98A1611}" srcOrd="1" destOrd="0" presId="urn:microsoft.com/office/officeart/2005/8/layout/hierarchy5"/>
    <dgm:cxn modelId="{2558E43B-0521-4296-9B3D-922B4359AB25}" type="presOf" srcId="{A088DEFE-C842-4207-9137-C1C689CC9C54}" destId="{7DFBD005-5726-4285-980F-AE02231929E0}" srcOrd="1" destOrd="0" presId="urn:microsoft.com/office/officeart/2005/8/layout/hierarchy5"/>
    <dgm:cxn modelId="{BECDD710-416E-49B8-A4AF-BEE4F34D393C}" type="presOf" srcId="{F7CDB084-DBC2-4BF0-9158-00A342BB695B}" destId="{5B135C1E-87CA-4811-920A-C1A250B97305}" srcOrd="0" destOrd="0" presId="urn:microsoft.com/office/officeart/2005/8/layout/hierarchy5"/>
    <dgm:cxn modelId="{038297FE-1081-4C82-8EDA-0B39D7CCC8CB}" type="presOf" srcId="{2580FABD-FBEF-4E44-A1C7-DD5AC7889E0E}" destId="{B2B24A47-A20A-4887-A744-02AF6E74D27E}" srcOrd="1" destOrd="0" presId="urn:microsoft.com/office/officeart/2005/8/layout/hierarchy5"/>
    <dgm:cxn modelId="{4644C535-842B-4DB6-AFFC-8FE9CAECE546}" type="presOf" srcId="{D93EB3D8-B361-49C9-ACE8-B241BC846268}" destId="{E5AE469C-2E6A-4037-916C-3873D2642AD5}" srcOrd="0" destOrd="0" presId="urn:microsoft.com/office/officeart/2005/8/layout/hierarchy5"/>
    <dgm:cxn modelId="{8202766D-C90F-4097-8818-4E4B0D7C900F}" srcId="{10C587D0-1625-4556-816A-7A1AA95422EF}" destId="{59CDB91D-027C-41FF-91CE-E74191DAABE7}" srcOrd="0" destOrd="0" parTransId="{D7333B93-D90B-4490-B4CB-3D27AB64FB87}" sibTransId="{366239B0-896D-4F7C-B271-CAD7D4F87CBC}"/>
    <dgm:cxn modelId="{062FB44B-4B2A-49A5-93E3-895A249F6162}" type="presOf" srcId="{1210C774-9BA7-4892-832F-6BE4F84CC3BD}" destId="{FD57C8A5-8DA4-4EDC-94E1-DB5D29B5F960}" srcOrd="0" destOrd="0" presId="urn:microsoft.com/office/officeart/2005/8/layout/hierarchy5"/>
    <dgm:cxn modelId="{6A2F1C13-AD34-4547-B010-85F36820BFA6}" srcId="{55E2C145-F32E-4265-BED1-7E5C8A273F7B}" destId="{FC930170-63E1-4637-BC8B-C31461D2DECB}" srcOrd="0" destOrd="0" parTransId="{12ED741B-049D-4618-A84D-85724AB3A706}" sibTransId="{B33471AB-1421-4B66-AF4E-D13D8C5AA4D1}"/>
    <dgm:cxn modelId="{A93CE978-C069-49F7-9A8C-403CED7D9F39}" type="presOf" srcId="{3024A1F4-3E33-4288-9929-015C17698586}" destId="{051898E7-6CCB-4D1D-A554-AD68107ABE73}" srcOrd="0" destOrd="0" presId="urn:microsoft.com/office/officeart/2005/8/layout/hierarchy5"/>
    <dgm:cxn modelId="{B3258DB0-67E9-4525-9E9E-6CB4151B59D5}" type="presOf" srcId="{A088DEFE-C842-4207-9137-C1C689CC9C54}" destId="{BF78AB60-86EE-48AB-9BB6-55029812EC26}" srcOrd="0" destOrd="0" presId="urn:microsoft.com/office/officeart/2005/8/layout/hierarchy5"/>
    <dgm:cxn modelId="{7B9830B5-D460-4D1E-BF8C-7922284CA56B}" type="presOf" srcId="{F25B171C-F09A-40B2-87A3-2C02025CE621}" destId="{2767F446-0686-4A8D-B0FA-1A35EBF0C2A5}" srcOrd="0" destOrd="0" presId="urn:microsoft.com/office/officeart/2005/8/layout/hierarchy5"/>
    <dgm:cxn modelId="{15BF3DE3-31BD-4F48-8D62-CDBDF5412187}" type="presOf" srcId="{DF7D9ADA-8ECE-4777-A1F1-082BD80030EE}" destId="{EE31B246-C0EB-4561-8618-F9A9C316F963}" srcOrd="0" destOrd="0" presId="urn:microsoft.com/office/officeart/2005/8/layout/hierarchy5"/>
    <dgm:cxn modelId="{B1FC2B31-5B4C-4F98-AAFD-CD1D824F5DC5}" srcId="{55E2C145-F32E-4265-BED1-7E5C8A273F7B}" destId="{F940E0F0-CD46-4F24-84EE-38BC160F657D}" srcOrd="1" destOrd="0" parTransId="{0A8CB33E-97D5-43AD-A698-34BF59D83BFE}" sibTransId="{A195A130-3566-4A33-8000-9364074C34A2}"/>
    <dgm:cxn modelId="{76776E54-2F2F-435C-A626-D56583564A9F}" type="presOf" srcId="{C3C5D82E-1B34-47AC-8AD2-3852CFD06CC4}" destId="{BD01F054-7934-4960-A9AB-D6BCD06EB8C3}" srcOrd="1" destOrd="0" presId="urn:microsoft.com/office/officeart/2005/8/layout/hierarchy5"/>
    <dgm:cxn modelId="{0A3B6450-3C7C-4EA9-B72E-124C875B59FD}" type="presOf" srcId="{D7333B93-D90B-4490-B4CB-3D27AB64FB87}" destId="{D7FB6BCF-158F-4C3E-AB5A-E787E2F2B8B2}" srcOrd="0" destOrd="0" presId="urn:microsoft.com/office/officeart/2005/8/layout/hierarchy5"/>
    <dgm:cxn modelId="{26267CBA-952E-4E2D-A083-EBA1232A2CD0}" type="presOf" srcId="{3024A1F4-3E33-4288-9929-015C17698586}" destId="{234D94BE-1D36-4FBE-A9D4-0DA3F95A39EA}" srcOrd="1" destOrd="0" presId="urn:microsoft.com/office/officeart/2005/8/layout/hierarchy5"/>
    <dgm:cxn modelId="{177F2960-6391-4C03-9106-B42411505D3F}" type="presOf" srcId="{12ED741B-049D-4618-A84D-85724AB3A706}" destId="{1866C930-5475-4917-A52E-BC743A863F5E}" srcOrd="0" destOrd="0" presId="urn:microsoft.com/office/officeart/2005/8/layout/hierarchy5"/>
    <dgm:cxn modelId="{34157F89-0A22-4591-83BB-5BFF69509885}" type="presOf" srcId="{31150A85-0DDB-4387-BA3B-9C7B2B623019}" destId="{CFE2FD24-DC31-4F1B-AF6F-E05EE1A51AFE}" srcOrd="1" destOrd="0" presId="urn:microsoft.com/office/officeart/2005/8/layout/hierarchy5"/>
    <dgm:cxn modelId="{53FEA5C5-157D-4FFF-A489-957C903AA52F}" type="presOf" srcId="{984AF572-123A-40EC-B9B7-3071452B589D}" destId="{B5FD5570-F501-4655-B0A1-E7071F985941}" srcOrd="1" destOrd="0" presId="urn:microsoft.com/office/officeart/2005/8/layout/hierarchy5"/>
    <dgm:cxn modelId="{E96CD948-1035-425C-9AFB-48758835E76C}" type="presOf" srcId="{D7333B93-D90B-4490-B4CB-3D27AB64FB87}" destId="{6F278BCA-C298-452A-BBAB-BE7F43FA4D01}" srcOrd="1" destOrd="0" presId="urn:microsoft.com/office/officeart/2005/8/layout/hierarchy5"/>
    <dgm:cxn modelId="{E541718C-2512-4603-A8F0-1D82653BA619}" type="presOf" srcId="{DF7D9ADA-8ECE-4777-A1F1-082BD80030EE}" destId="{26158813-ED7B-41D6-9D0C-5EABB6D5493F}" srcOrd="1" destOrd="0" presId="urn:microsoft.com/office/officeart/2005/8/layout/hierarchy5"/>
    <dgm:cxn modelId="{42F99939-5B7E-4810-B68D-5304DBE7C446}" type="presOf" srcId="{FC930170-63E1-4637-BC8B-C31461D2DECB}" destId="{ACE3E603-191D-4A9C-B9CE-2DC2B7B433CA}" srcOrd="0" destOrd="0" presId="urn:microsoft.com/office/officeart/2005/8/layout/hierarchy5"/>
    <dgm:cxn modelId="{A944CA4A-6315-44BF-A150-AC7B82041FA2}" type="presOf" srcId="{2EF7AB21-6238-47ED-A562-A9216D9DE2CD}" destId="{BB74565D-0E01-44EF-85B9-B0C5626409AE}" srcOrd="0" destOrd="0" presId="urn:microsoft.com/office/officeart/2005/8/layout/hierarchy5"/>
    <dgm:cxn modelId="{30AF85CD-64EB-4F72-9FCA-D83039D677F0}" srcId="{B88FA93F-8C38-40AD-A638-9320B74DB909}" destId="{55E2C145-F32E-4265-BED1-7E5C8A273F7B}" srcOrd="1" destOrd="0" parTransId="{DF7D9ADA-8ECE-4777-A1F1-082BD80030EE}" sibTransId="{A8C1BE87-46F7-4DCF-9BFA-E35F249BD107}"/>
    <dgm:cxn modelId="{AC67D818-26F7-4361-9BFF-3A8B34037273}" srcId="{B88FA93F-8C38-40AD-A638-9320B74DB909}" destId="{10C587D0-1625-4556-816A-7A1AA95422EF}" srcOrd="0" destOrd="0" parTransId="{A088DEFE-C842-4207-9137-C1C689CC9C54}" sibTransId="{8BE8E3A9-0C10-40FC-B045-0CDCE13B6D1F}"/>
    <dgm:cxn modelId="{1FD90A99-06D0-4B80-ADD4-261668435B57}" type="presOf" srcId="{F940E0F0-CD46-4F24-84EE-38BC160F657D}" destId="{21D4E881-8B14-4363-B056-64B147EC2E8E}" srcOrd="0" destOrd="0" presId="urn:microsoft.com/office/officeart/2005/8/layout/hierarchy5"/>
    <dgm:cxn modelId="{22ECF779-9BF4-446E-98F4-65B9A119A239}" srcId="{F940E0F0-CD46-4F24-84EE-38BC160F657D}" destId="{BBA09805-582C-4C0D-A284-FBA94821A0AD}" srcOrd="2" destOrd="0" parTransId="{31150A85-0DDB-4387-BA3B-9C7B2B623019}" sibTransId="{9C6F214B-3F76-4F35-AB3B-30E9076D0326}"/>
    <dgm:cxn modelId="{87188413-E154-4EB7-8289-82B041847FF6}" type="presOf" srcId="{514AF26A-C098-4711-AC34-CCDBF390AC5B}" destId="{9A82D08E-98FC-4950-AB56-F7DA5D7826AF}" srcOrd="1" destOrd="0" presId="urn:microsoft.com/office/officeart/2005/8/layout/hierarchy5"/>
    <dgm:cxn modelId="{0006BB1A-BEB4-4470-AEC4-FBA286A18FE2}" type="presParOf" srcId="{A225133C-CD7A-438A-902F-F9C470DA2BBA}" destId="{394C526B-C010-4963-8A9A-04A1739C7EF2}" srcOrd="0" destOrd="0" presId="urn:microsoft.com/office/officeart/2005/8/layout/hierarchy5"/>
    <dgm:cxn modelId="{C1CCCBB5-60C2-4C18-8E9D-F5C86F0A729B}" type="presParOf" srcId="{394C526B-C010-4963-8A9A-04A1739C7EF2}" destId="{2EA4A48A-741F-4DEA-9074-C60434397CFB}" srcOrd="0" destOrd="0" presId="urn:microsoft.com/office/officeart/2005/8/layout/hierarchy5"/>
    <dgm:cxn modelId="{C9C40F0D-58AE-4012-B151-66FBA68115D7}" type="presParOf" srcId="{2EA4A48A-741F-4DEA-9074-C60434397CFB}" destId="{296F3B38-744D-4417-961C-FDEC205DE146}" srcOrd="0" destOrd="0" presId="urn:microsoft.com/office/officeart/2005/8/layout/hierarchy5"/>
    <dgm:cxn modelId="{9FA3E3B7-FEE8-4E95-A94A-02E2C98A0B5E}" type="presParOf" srcId="{296F3B38-744D-4417-961C-FDEC205DE146}" destId="{08D4491B-393E-4DD4-866C-B5E9D9027820}" srcOrd="0" destOrd="0" presId="urn:microsoft.com/office/officeart/2005/8/layout/hierarchy5"/>
    <dgm:cxn modelId="{49E62326-0EF0-4A16-BE60-575EDFA56658}" type="presParOf" srcId="{296F3B38-744D-4417-961C-FDEC205DE146}" destId="{91074E64-16FC-4B80-9E4D-9CB293603881}" srcOrd="1" destOrd="0" presId="urn:microsoft.com/office/officeart/2005/8/layout/hierarchy5"/>
    <dgm:cxn modelId="{C6C7811D-ECBD-4421-8EA0-24DF1DBDF94B}" type="presParOf" srcId="{91074E64-16FC-4B80-9E4D-9CB293603881}" destId="{BF78AB60-86EE-48AB-9BB6-55029812EC26}" srcOrd="0" destOrd="0" presId="urn:microsoft.com/office/officeart/2005/8/layout/hierarchy5"/>
    <dgm:cxn modelId="{1081C7AB-B91C-4583-B104-B52C06C671D1}" type="presParOf" srcId="{BF78AB60-86EE-48AB-9BB6-55029812EC26}" destId="{7DFBD005-5726-4285-980F-AE02231929E0}" srcOrd="0" destOrd="0" presId="urn:microsoft.com/office/officeart/2005/8/layout/hierarchy5"/>
    <dgm:cxn modelId="{ADF518EA-1CE1-4CB2-87C4-08EBC5591C54}" type="presParOf" srcId="{91074E64-16FC-4B80-9E4D-9CB293603881}" destId="{C849A619-4711-40A3-88A4-1904D1EB72CE}" srcOrd="1" destOrd="0" presId="urn:microsoft.com/office/officeart/2005/8/layout/hierarchy5"/>
    <dgm:cxn modelId="{C84DDFB5-BE43-4D82-B496-DEA194CBA60E}" type="presParOf" srcId="{C849A619-4711-40A3-88A4-1904D1EB72CE}" destId="{B0358115-34D9-44AC-9C5F-FF60FAA0A0F0}" srcOrd="0" destOrd="0" presId="urn:microsoft.com/office/officeart/2005/8/layout/hierarchy5"/>
    <dgm:cxn modelId="{88D3E4F9-38A2-4DEB-9CAB-E3E28070AB47}" type="presParOf" srcId="{C849A619-4711-40A3-88A4-1904D1EB72CE}" destId="{533D1B0F-5AEF-49DF-8CFA-18D654CFFAAB}" srcOrd="1" destOrd="0" presId="urn:microsoft.com/office/officeart/2005/8/layout/hierarchy5"/>
    <dgm:cxn modelId="{4F1DEDE7-3143-4D53-B8A2-46956F3F96A7}" type="presParOf" srcId="{533D1B0F-5AEF-49DF-8CFA-18D654CFFAAB}" destId="{D7FB6BCF-158F-4C3E-AB5A-E787E2F2B8B2}" srcOrd="0" destOrd="0" presId="urn:microsoft.com/office/officeart/2005/8/layout/hierarchy5"/>
    <dgm:cxn modelId="{545B79EF-2B42-4610-BD36-2157A0C31B33}" type="presParOf" srcId="{D7FB6BCF-158F-4C3E-AB5A-E787E2F2B8B2}" destId="{6F278BCA-C298-452A-BBAB-BE7F43FA4D01}" srcOrd="0" destOrd="0" presId="urn:microsoft.com/office/officeart/2005/8/layout/hierarchy5"/>
    <dgm:cxn modelId="{F24DF97C-43B0-4B17-8491-4F6304454AE6}" type="presParOf" srcId="{533D1B0F-5AEF-49DF-8CFA-18D654CFFAAB}" destId="{B655256A-CDB9-475D-98B1-D86488C248EF}" srcOrd="1" destOrd="0" presId="urn:microsoft.com/office/officeart/2005/8/layout/hierarchy5"/>
    <dgm:cxn modelId="{EAAF5C1E-35FF-43E5-8E94-D497F79543F5}" type="presParOf" srcId="{B655256A-CDB9-475D-98B1-D86488C248EF}" destId="{CB3B56ED-886D-40D4-BCDD-8A3824274A70}" srcOrd="0" destOrd="0" presId="urn:microsoft.com/office/officeart/2005/8/layout/hierarchy5"/>
    <dgm:cxn modelId="{4F398612-1DB6-4839-9DB3-686C797DF4F0}" type="presParOf" srcId="{B655256A-CDB9-475D-98B1-D86488C248EF}" destId="{E3749AB6-9FA8-4BCA-AEBC-C162A9CACC99}" srcOrd="1" destOrd="0" presId="urn:microsoft.com/office/officeart/2005/8/layout/hierarchy5"/>
    <dgm:cxn modelId="{9146DC45-9D2E-40CD-883F-51C2CEFF11C9}" type="presParOf" srcId="{533D1B0F-5AEF-49DF-8CFA-18D654CFFAAB}" destId="{051898E7-6CCB-4D1D-A554-AD68107ABE73}" srcOrd="2" destOrd="0" presId="urn:microsoft.com/office/officeart/2005/8/layout/hierarchy5"/>
    <dgm:cxn modelId="{20E9353C-D0A0-46CE-91D8-D0269AC563E6}" type="presParOf" srcId="{051898E7-6CCB-4D1D-A554-AD68107ABE73}" destId="{234D94BE-1D36-4FBE-A9D4-0DA3F95A39EA}" srcOrd="0" destOrd="0" presId="urn:microsoft.com/office/officeart/2005/8/layout/hierarchy5"/>
    <dgm:cxn modelId="{360371A5-389D-4E04-B7A4-E093F99F5B69}" type="presParOf" srcId="{533D1B0F-5AEF-49DF-8CFA-18D654CFFAAB}" destId="{3E852E97-7AD8-4415-8C32-B3D72784C8AF}" srcOrd="3" destOrd="0" presId="urn:microsoft.com/office/officeart/2005/8/layout/hierarchy5"/>
    <dgm:cxn modelId="{D282A24B-8927-4179-908A-C5056F88B5D8}" type="presParOf" srcId="{3E852E97-7AD8-4415-8C32-B3D72784C8AF}" destId="{DAF4C34F-E397-4515-A3E3-74458C6EAAF6}" srcOrd="0" destOrd="0" presId="urn:microsoft.com/office/officeart/2005/8/layout/hierarchy5"/>
    <dgm:cxn modelId="{B8F09DA4-EAD5-48A2-A603-DA96DCAFE881}" type="presParOf" srcId="{3E852E97-7AD8-4415-8C32-B3D72784C8AF}" destId="{79378201-D906-412B-B24F-1B6F9E5BEAFE}" srcOrd="1" destOrd="0" presId="urn:microsoft.com/office/officeart/2005/8/layout/hierarchy5"/>
    <dgm:cxn modelId="{9FB8CDC5-6306-4708-B818-7056CC43A2DB}" type="presParOf" srcId="{533D1B0F-5AEF-49DF-8CFA-18D654CFFAAB}" destId="{8489B9D6-2F8A-41B1-A73B-71583E4C49F1}" srcOrd="4" destOrd="0" presId="urn:microsoft.com/office/officeart/2005/8/layout/hierarchy5"/>
    <dgm:cxn modelId="{8BF61861-8467-4EB4-9F80-CDC0224BAF99}" type="presParOf" srcId="{8489B9D6-2F8A-41B1-A73B-71583E4C49F1}" destId="{B2B24A47-A20A-4887-A744-02AF6E74D27E}" srcOrd="0" destOrd="0" presId="urn:microsoft.com/office/officeart/2005/8/layout/hierarchy5"/>
    <dgm:cxn modelId="{271DE32F-8E1C-4C15-85BE-8E557FA2740B}" type="presParOf" srcId="{533D1B0F-5AEF-49DF-8CFA-18D654CFFAAB}" destId="{BC9C5D03-46E1-4D47-A747-794141107C95}" srcOrd="5" destOrd="0" presId="urn:microsoft.com/office/officeart/2005/8/layout/hierarchy5"/>
    <dgm:cxn modelId="{23BB11C2-A47F-4A02-BB0C-360A4B4870F5}" type="presParOf" srcId="{BC9C5D03-46E1-4D47-A747-794141107C95}" destId="{2767F446-0686-4A8D-B0FA-1A35EBF0C2A5}" srcOrd="0" destOrd="0" presId="urn:microsoft.com/office/officeart/2005/8/layout/hierarchy5"/>
    <dgm:cxn modelId="{38F69186-9D42-4C08-934B-22F63F366832}" type="presParOf" srcId="{BC9C5D03-46E1-4D47-A747-794141107C95}" destId="{69CF929E-FE94-4D94-9A2A-529C4DD9C3B9}" srcOrd="1" destOrd="0" presId="urn:microsoft.com/office/officeart/2005/8/layout/hierarchy5"/>
    <dgm:cxn modelId="{3CF510E2-647B-401D-82F9-62C972B0D381}" type="presParOf" srcId="{533D1B0F-5AEF-49DF-8CFA-18D654CFFAAB}" destId="{C923EA0F-B14D-465E-8D5C-41F36C219633}" srcOrd="6" destOrd="0" presId="urn:microsoft.com/office/officeart/2005/8/layout/hierarchy5"/>
    <dgm:cxn modelId="{AF378F5C-438D-4F2F-BB8B-63F85E09CC74}" type="presParOf" srcId="{C923EA0F-B14D-465E-8D5C-41F36C219633}" destId="{F9485DB0-F38D-4F0F-9248-D374EB346378}" srcOrd="0" destOrd="0" presId="urn:microsoft.com/office/officeart/2005/8/layout/hierarchy5"/>
    <dgm:cxn modelId="{95F21C18-B2D9-43D6-BDC7-C43D09DFC6C5}" type="presParOf" srcId="{533D1B0F-5AEF-49DF-8CFA-18D654CFFAAB}" destId="{7170DFC3-F8CE-4080-A07A-3096C72DD18C}" srcOrd="7" destOrd="0" presId="urn:microsoft.com/office/officeart/2005/8/layout/hierarchy5"/>
    <dgm:cxn modelId="{A1B68E91-52DD-4393-8930-B368DCC34776}" type="presParOf" srcId="{7170DFC3-F8CE-4080-A07A-3096C72DD18C}" destId="{7B8052AF-7F2A-44EE-9300-C13BA169535D}" srcOrd="0" destOrd="0" presId="urn:microsoft.com/office/officeart/2005/8/layout/hierarchy5"/>
    <dgm:cxn modelId="{C323E372-71E8-4941-9BC8-56FFA0D66067}" type="presParOf" srcId="{7170DFC3-F8CE-4080-A07A-3096C72DD18C}" destId="{1B3EC8BB-5B06-4AF3-B3C2-53FAF9032B61}" srcOrd="1" destOrd="0" presId="urn:microsoft.com/office/officeart/2005/8/layout/hierarchy5"/>
    <dgm:cxn modelId="{451706B0-EF2C-4888-8577-01A7AEE7E2E3}" type="presParOf" srcId="{91074E64-16FC-4B80-9E4D-9CB293603881}" destId="{EE31B246-C0EB-4561-8618-F9A9C316F963}" srcOrd="2" destOrd="0" presId="urn:microsoft.com/office/officeart/2005/8/layout/hierarchy5"/>
    <dgm:cxn modelId="{5542ACB9-2F94-4232-8AB8-FB2E4DCA6B77}" type="presParOf" srcId="{EE31B246-C0EB-4561-8618-F9A9C316F963}" destId="{26158813-ED7B-41D6-9D0C-5EABB6D5493F}" srcOrd="0" destOrd="0" presId="urn:microsoft.com/office/officeart/2005/8/layout/hierarchy5"/>
    <dgm:cxn modelId="{E732E3D4-1FCD-499B-8937-0001CC72A30F}" type="presParOf" srcId="{91074E64-16FC-4B80-9E4D-9CB293603881}" destId="{E72C5A3D-F423-47DC-99F0-90977D0025D6}" srcOrd="3" destOrd="0" presId="urn:microsoft.com/office/officeart/2005/8/layout/hierarchy5"/>
    <dgm:cxn modelId="{A7C342A3-B7F9-4DC9-99D2-C729C000CE6F}" type="presParOf" srcId="{E72C5A3D-F423-47DC-99F0-90977D0025D6}" destId="{0BF93BC4-0167-4D1F-915D-9DC63FA0298D}" srcOrd="0" destOrd="0" presId="urn:microsoft.com/office/officeart/2005/8/layout/hierarchy5"/>
    <dgm:cxn modelId="{5328438D-FEED-4483-A977-0DADF2319DB8}" type="presParOf" srcId="{E72C5A3D-F423-47DC-99F0-90977D0025D6}" destId="{399FDF6C-0713-4CE4-BEDE-8077935CC358}" srcOrd="1" destOrd="0" presId="urn:microsoft.com/office/officeart/2005/8/layout/hierarchy5"/>
    <dgm:cxn modelId="{B7842F63-BFEF-4BFA-97B0-4BA628499A68}" type="presParOf" srcId="{399FDF6C-0713-4CE4-BEDE-8077935CC358}" destId="{1866C930-5475-4917-A52E-BC743A863F5E}" srcOrd="0" destOrd="0" presId="urn:microsoft.com/office/officeart/2005/8/layout/hierarchy5"/>
    <dgm:cxn modelId="{92547D15-D9D9-441C-837D-5ADB8DF3DE02}" type="presParOf" srcId="{1866C930-5475-4917-A52E-BC743A863F5E}" destId="{AB0BEE85-AFE8-478A-B05C-0710B98A1611}" srcOrd="0" destOrd="0" presId="urn:microsoft.com/office/officeart/2005/8/layout/hierarchy5"/>
    <dgm:cxn modelId="{C42ED4B7-2E99-4E90-B8F0-2168836E9036}" type="presParOf" srcId="{399FDF6C-0713-4CE4-BEDE-8077935CC358}" destId="{F2D6983F-5EBB-42AF-9DC2-9E53ADFEB990}" srcOrd="1" destOrd="0" presId="urn:microsoft.com/office/officeart/2005/8/layout/hierarchy5"/>
    <dgm:cxn modelId="{C52DABDB-083A-4DCE-BB63-E67555467ED6}" type="presParOf" srcId="{F2D6983F-5EBB-42AF-9DC2-9E53ADFEB990}" destId="{ACE3E603-191D-4A9C-B9CE-2DC2B7B433CA}" srcOrd="0" destOrd="0" presId="urn:microsoft.com/office/officeart/2005/8/layout/hierarchy5"/>
    <dgm:cxn modelId="{C2EF429B-EA1D-4FDE-9EAC-F64E33C6D1B5}" type="presParOf" srcId="{F2D6983F-5EBB-42AF-9DC2-9E53ADFEB990}" destId="{AA17876B-30C9-4ECA-AD5A-6C8A1F7EBBC0}" srcOrd="1" destOrd="0" presId="urn:microsoft.com/office/officeart/2005/8/layout/hierarchy5"/>
    <dgm:cxn modelId="{3AEF77D8-6F8E-4956-BD96-8B3AFBC59C88}" type="presParOf" srcId="{399FDF6C-0713-4CE4-BEDE-8077935CC358}" destId="{6A9250C4-3AA6-42B8-9F6E-B2F021003A57}" srcOrd="2" destOrd="0" presId="urn:microsoft.com/office/officeart/2005/8/layout/hierarchy5"/>
    <dgm:cxn modelId="{E8765768-931A-48C6-99C3-F3BB68B149A1}" type="presParOf" srcId="{6A9250C4-3AA6-42B8-9F6E-B2F021003A57}" destId="{0CAD6FAA-710C-465A-B464-987E41242C07}" srcOrd="0" destOrd="0" presId="urn:microsoft.com/office/officeart/2005/8/layout/hierarchy5"/>
    <dgm:cxn modelId="{CBE48138-8562-4466-8B65-2EBF618D3354}" type="presParOf" srcId="{399FDF6C-0713-4CE4-BEDE-8077935CC358}" destId="{847A006D-69DF-4851-BED9-C5D876351679}" srcOrd="3" destOrd="0" presId="urn:microsoft.com/office/officeart/2005/8/layout/hierarchy5"/>
    <dgm:cxn modelId="{2D82E0D8-E1D1-4AD8-9333-F56594BC1505}" type="presParOf" srcId="{847A006D-69DF-4851-BED9-C5D876351679}" destId="{21D4E881-8B14-4363-B056-64B147EC2E8E}" srcOrd="0" destOrd="0" presId="urn:microsoft.com/office/officeart/2005/8/layout/hierarchy5"/>
    <dgm:cxn modelId="{50919F3A-36CA-4F5D-B3FE-7A8FB85FEC0B}" type="presParOf" srcId="{847A006D-69DF-4851-BED9-C5D876351679}" destId="{6CCF629D-DBDD-40C1-AA04-D449C06B63D6}" srcOrd="1" destOrd="0" presId="urn:microsoft.com/office/officeart/2005/8/layout/hierarchy5"/>
    <dgm:cxn modelId="{894D27A0-6D90-4AD5-B2AB-140AD8C561C9}" type="presParOf" srcId="{6CCF629D-DBDD-40C1-AA04-D449C06B63D6}" destId="{3F4BF8F8-D25E-457F-B8C0-2962E839741A}" srcOrd="0" destOrd="0" presId="urn:microsoft.com/office/officeart/2005/8/layout/hierarchy5"/>
    <dgm:cxn modelId="{B74ACF2F-CEA7-46F7-A603-537E3A24BB84}" type="presParOf" srcId="{3F4BF8F8-D25E-457F-B8C0-2962E839741A}" destId="{9A82D08E-98FC-4950-AB56-F7DA5D7826AF}" srcOrd="0" destOrd="0" presId="urn:microsoft.com/office/officeart/2005/8/layout/hierarchy5"/>
    <dgm:cxn modelId="{28DE72DA-0126-4401-AFE0-28567DF1A8C8}" type="presParOf" srcId="{6CCF629D-DBDD-40C1-AA04-D449C06B63D6}" destId="{67A3C1DE-AEE8-4E98-BA77-7C758FC555CC}" srcOrd="1" destOrd="0" presId="urn:microsoft.com/office/officeart/2005/8/layout/hierarchy5"/>
    <dgm:cxn modelId="{7C28E18A-5D1E-486F-B672-5B15A0ADAB1E}" type="presParOf" srcId="{67A3C1DE-AEE8-4E98-BA77-7C758FC555CC}" destId="{FD57C8A5-8DA4-4EDC-94E1-DB5D29B5F960}" srcOrd="0" destOrd="0" presId="urn:microsoft.com/office/officeart/2005/8/layout/hierarchy5"/>
    <dgm:cxn modelId="{ABD28C78-B0B0-41C0-8ACD-AABF149C0B1E}" type="presParOf" srcId="{67A3C1DE-AEE8-4E98-BA77-7C758FC555CC}" destId="{CC648EC8-5C17-48CC-81D0-8103943D9869}" srcOrd="1" destOrd="0" presId="urn:microsoft.com/office/officeart/2005/8/layout/hierarchy5"/>
    <dgm:cxn modelId="{7EAD8BC9-F328-4127-BC43-389B64E1D955}" type="presParOf" srcId="{6CCF629D-DBDD-40C1-AA04-D449C06B63D6}" destId="{CFF4A34D-3C78-4BED-885E-E4B2434606A0}" srcOrd="2" destOrd="0" presId="urn:microsoft.com/office/officeart/2005/8/layout/hierarchy5"/>
    <dgm:cxn modelId="{CBBCDEF0-3E7C-4896-960D-E6237C54931B}" type="presParOf" srcId="{CFF4A34D-3C78-4BED-885E-E4B2434606A0}" destId="{4E33FB87-5D5F-4A7A-9E64-2829C89CBEF1}" srcOrd="0" destOrd="0" presId="urn:microsoft.com/office/officeart/2005/8/layout/hierarchy5"/>
    <dgm:cxn modelId="{CADE0B5B-004D-42F3-A141-AFCDFF3187DF}" type="presParOf" srcId="{6CCF629D-DBDD-40C1-AA04-D449C06B63D6}" destId="{AF33D402-7891-4B75-9F42-FDB3FE7A11A0}" srcOrd="3" destOrd="0" presId="urn:microsoft.com/office/officeart/2005/8/layout/hierarchy5"/>
    <dgm:cxn modelId="{16355CF6-79AF-492C-9885-D445C2949DC0}" type="presParOf" srcId="{AF33D402-7891-4B75-9F42-FDB3FE7A11A0}" destId="{59AC8FE6-4426-451A-BF59-ED09A4F5740F}" srcOrd="0" destOrd="0" presId="urn:microsoft.com/office/officeart/2005/8/layout/hierarchy5"/>
    <dgm:cxn modelId="{C60D2D5F-D17C-4343-A40B-EB0C3CCBAE52}" type="presParOf" srcId="{AF33D402-7891-4B75-9F42-FDB3FE7A11A0}" destId="{B9D8C805-9E69-43A6-9580-52AD69168882}" srcOrd="1" destOrd="0" presId="urn:microsoft.com/office/officeart/2005/8/layout/hierarchy5"/>
    <dgm:cxn modelId="{3CEEFEE1-A51D-467B-9598-51CB7609106F}" type="presParOf" srcId="{B9D8C805-9E69-43A6-9580-52AD69168882}" destId="{617F77C3-ECC3-4E65-9A2E-C5650CEEC2FD}" srcOrd="0" destOrd="0" presId="urn:microsoft.com/office/officeart/2005/8/layout/hierarchy5"/>
    <dgm:cxn modelId="{0EA30B93-AE0D-45B4-BB5C-F6B6294F47FB}" type="presParOf" srcId="{617F77C3-ECC3-4E65-9A2E-C5650CEEC2FD}" destId="{7CEC1AE2-CBDA-4409-881E-506A5DE464A8}" srcOrd="0" destOrd="0" presId="urn:microsoft.com/office/officeart/2005/8/layout/hierarchy5"/>
    <dgm:cxn modelId="{B4742DA3-478C-443D-B78F-CFA7248FFF00}" type="presParOf" srcId="{B9D8C805-9E69-43A6-9580-52AD69168882}" destId="{030384B7-B16F-4BA1-8151-E384F34D8769}" srcOrd="1" destOrd="0" presId="urn:microsoft.com/office/officeart/2005/8/layout/hierarchy5"/>
    <dgm:cxn modelId="{35D10393-20F7-4E29-8B87-E642FD048FBD}" type="presParOf" srcId="{030384B7-B16F-4BA1-8151-E384F34D8769}" destId="{E5AE469C-2E6A-4037-916C-3873D2642AD5}" srcOrd="0" destOrd="0" presId="urn:microsoft.com/office/officeart/2005/8/layout/hierarchy5"/>
    <dgm:cxn modelId="{12539910-211E-450D-A219-49CC7E6BC289}" type="presParOf" srcId="{030384B7-B16F-4BA1-8151-E384F34D8769}" destId="{48571360-922F-49C0-BD95-12B3CF6E6CB7}" srcOrd="1" destOrd="0" presId="urn:microsoft.com/office/officeart/2005/8/layout/hierarchy5"/>
    <dgm:cxn modelId="{C73A0808-4A28-4606-93BF-5B77BA078573}" type="presParOf" srcId="{6CCF629D-DBDD-40C1-AA04-D449C06B63D6}" destId="{1FDD01F5-2F47-47C7-81F6-2D0DEF126B91}" srcOrd="4" destOrd="0" presId="urn:microsoft.com/office/officeart/2005/8/layout/hierarchy5"/>
    <dgm:cxn modelId="{8DA13A90-2022-4026-A360-F1B5BCB097A1}" type="presParOf" srcId="{1FDD01F5-2F47-47C7-81F6-2D0DEF126B91}" destId="{CFE2FD24-DC31-4F1B-AF6F-E05EE1A51AFE}" srcOrd="0" destOrd="0" presId="urn:microsoft.com/office/officeart/2005/8/layout/hierarchy5"/>
    <dgm:cxn modelId="{CF583856-3670-41F3-A32F-15AF3B7A0488}" type="presParOf" srcId="{6CCF629D-DBDD-40C1-AA04-D449C06B63D6}" destId="{D59391A4-9AB0-41C3-A0F4-B65856D5CEF1}" srcOrd="5" destOrd="0" presId="urn:microsoft.com/office/officeart/2005/8/layout/hierarchy5"/>
    <dgm:cxn modelId="{CF130FAD-CEA3-4738-8994-2D9648004AB4}" type="presParOf" srcId="{D59391A4-9AB0-41C3-A0F4-B65856D5CEF1}" destId="{9375DDCC-23EE-4DC7-B66F-F13869F824E6}" srcOrd="0" destOrd="0" presId="urn:microsoft.com/office/officeart/2005/8/layout/hierarchy5"/>
    <dgm:cxn modelId="{56F22948-65BB-4759-B774-D5EE0DC74D5D}" type="presParOf" srcId="{D59391A4-9AB0-41C3-A0F4-B65856D5CEF1}" destId="{818AA835-E88E-46BF-95A1-4B251D15119B}" srcOrd="1" destOrd="0" presId="urn:microsoft.com/office/officeart/2005/8/layout/hierarchy5"/>
    <dgm:cxn modelId="{6622F22F-4F83-4327-A59B-A343378551E1}" type="presParOf" srcId="{399FDF6C-0713-4CE4-BEDE-8077935CC358}" destId="{165FAA01-8B5D-4C56-8CEA-5898A73B94AD}" srcOrd="4" destOrd="0" presId="urn:microsoft.com/office/officeart/2005/8/layout/hierarchy5"/>
    <dgm:cxn modelId="{15E2DA50-5450-4E0B-93C7-6FB3919AAAF5}" type="presParOf" srcId="{165FAA01-8B5D-4C56-8CEA-5898A73B94AD}" destId="{BD01F054-7934-4960-A9AB-D6BCD06EB8C3}" srcOrd="0" destOrd="0" presId="urn:microsoft.com/office/officeart/2005/8/layout/hierarchy5"/>
    <dgm:cxn modelId="{4E75774C-C7FD-4927-A2B3-5AD994BFBA6F}" type="presParOf" srcId="{399FDF6C-0713-4CE4-BEDE-8077935CC358}" destId="{E348D0CA-5965-439C-B214-E9A2B14487E0}" srcOrd="5" destOrd="0" presId="urn:microsoft.com/office/officeart/2005/8/layout/hierarchy5"/>
    <dgm:cxn modelId="{7E0E6816-C047-47BD-864E-F5154B1828FA}" type="presParOf" srcId="{E348D0CA-5965-439C-B214-E9A2B14487E0}" destId="{BB74565D-0E01-44EF-85B9-B0C5626409AE}" srcOrd="0" destOrd="0" presId="urn:microsoft.com/office/officeart/2005/8/layout/hierarchy5"/>
    <dgm:cxn modelId="{872E39C6-2499-4C16-8D2A-2EBFACC5EBB7}" type="presParOf" srcId="{E348D0CA-5965-439C-B214-E9A2B14487E0}" destId="{FE41CF9E-0831-438C-9218-A08BC24C244A}" srcOrd="1" destOrd="0" presId="urn:microsoft.com/office/officeart/2005/8/layout/hierarchy5"/>
    <dgm:cxn modelId="{1318BF42-C329-473C-9E19-1DD97575DE1B}" type="presParOf" srcId="{FE41CF9E-0831-438C-9218-A08BC24C244A}" destId="{BA8A2127-E49D-4817-9C87-77A732C29483}" srcOrd="0" destOrd="0" presId="urn:microsoft.com/office/officeart/2005/8/layout/hierarchy5"/>
    <dgm:cxn modelId="{FE25CF82-93CB-4CD1-AF32-CF5A53B56EBC}" type="presParOf" srcId="{BA8A2127-E49D-4817-9C87-77A732C29483}" destId="{B5FD5570-F501-4655-B0A1-E7071F985941}" srcOrd="0" destOrd="0" presId="urn:microsoft.com/office/officeart/2005/8/layout/hierarchy5"/>
    <dgm:cxn modelId="{68B46A48-D6BD-49AE-873E-D1B9B812858E}" type="presParOf" srcId="{FE41CF9E-0831-438C-9218-A08BC24C244A}" destId="{0BAAFBB0-1E0C-4DF8-A292-E128AB817843}" srcOrd="1" destOrd="0" presId="urn:microsoft.com/office/officeart/2005/8/layout/hierarchy5"/>
    <dgm:cxn modelId="{A3319A2F-EEF9-4022-9FA3-45F66BB56EBB}" type="presParOf" srcId="{0BAAFBB0-1E0C-4DF8-A292-E128AB817843}" destId="{5B135C1E-87CA-4811-920A-C1A250B97305}" srcOrd="0" destOrd="0" presId="urn:microsoft.com/office/officeart/2005/8/layout/hierarchy5"/>
    <dgm:cxn modelId="{A49F2A5B-693A-489E-A98F-0793EB9621F7}" type="presParOf" srcId="{0BAAFBB0-1E0C-4DF8-A292-E128AB817843}" destId="{3DB03116-E49C-404F-AB28-A98EA68C0AE3}" srcOrd="1" destOrd="0" presId="urn:microsoft.com/office/officeart/2005/8/layout/hierarchy5"/>
    <dgm:cxn modelId="{3262605D-E7EB-4990-B630-2CBA6E2E03FD}" type="presParOf" srcId="{399FDF6C-0713-4CE4-BEDE-8077935CC358}" destId="{FCC607F9-37E6-43B3-9A4C-DCFE53D87379}" srcOrd="6" destOrd="0" presId="urn:microsoft.com/office/officeart/2005/8/layout/hierarchy5"/>
    <dgm:cxn modelId="{A6ABC66B-4E67-48A0-9683-4E285D2508C0}" type="presParOf" srcId="{FCC607F9-37E6-43B3-9A4C-DCFE53D87379}" destId="{C58C260E-26A8-4898-B053-BB12516D9F54}" srcOrd="0" destOrd="0" presId="urn:microsoft.com/office/officeart/2005/8/layout/hierarchy5"/>
    <dgm:cxn modelId="{36B655FE-9944-465A-A5A8-D6D60EB8DDAB}" type="presParOf" srcId="{399FDF6C-0713-4CE4-BEDE-8077935CC358}" destId="{5AABA516-927A-4700-A08A-157BE1D400E1}" srcOrd="7" destOrd="0" presId="urn:microsoft.com/office/officeart/2005/8/layout/hierarchy5"/>
    <dgm:cxn modelId="{2DA9BBA0-DEF6-4A19-B3B6-07A983F6ABA8}" type="presParOf" srcId="{5AABA516-927A-4700-A08A-157BE1D400E1}" destId="{DE301D79-544B-4B53-B938-5152450EE1A4}" srcOrd="0" destOrd="0" presId="urn:microsoft.com/office/officeart/2005/8/layout/hierarchy5"/>
    <dgm:cxn modelId="{5A4FFC2A-6289-42B4-BA74-35FCE8B224CF}" type="presParOf" srcId="{5AABA516-927A-4700-A08A-157BE1D400E1}" destId="{B32D0E36-102C-4E5D-B523-B7047705109D}" srcOrd="1" destOrd="0" presId="urn:microsoft.com/office/officeart/2005/8/layout/hierarchy5"/>
    <dgm:cxn modelId="{B92D63D0-3368-401D-AD74-7367FEA9626C}" type="presParOf" srcId="{A225133C-CD7A-438A-902F-F9C470DA2BBA}" destId="{61079510-1F16-488A-96F7-CE8B2822F9C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4491B-393E-4DD4-866C-B5E9D9027820}">
      <dsp:nvSpPr>
        <dsp:cNvPr id="0" name=""/>
        <dsp:cNvSpPr/>
      </dsp:nvSpPr>
      <dsp:spPr>
        <a:xfrm>
          <a:off x="468440" y="2394760"/>
          <a:ext cx="1270185" cy="555194"/>
        </a:xfrm>
        <a:prstGeom prst="roundRect">
          <a:avLst>
            <a:gd name="adj" fmla="val 10000"/>
          </a:avLst>
        </a:prstGeom>
        <a:solidFill>
          <a:srgbClr val="7030A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Figure</a:t>
          </a:r>
          <a:endParaRPr lang="zh-CN" altLang="en-US" sz="2000" b="1" kern="1200" dirty="0"/>
        </a:p>
      </dsp:txBody>
      <dsp:txXfrm>
        <a:off x="484701" y="2411021"/>
        <a:ext cx="1237663" cy="522672"/>
      </dsp:txXfrm>
    </dsp:sp>
    <dsp:sp modelId="{BF78AB60-86EE-48AB-9BB6-55029812EC26}">
      <dsp:nvSpPr>
        <dsp:cNvPr id="0" name=""/>
        <dsp:cNvSpPr/>
      </dsp:nvSpPr>
      <dsp:spPr>
        <a:xfrm rot="17230830">
          <a:off x="1208872" y="1945252"/>
          <a:ext cx="15036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03660" y="882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b="1" kern="1200"/>
        </a:p>
      </dsp:txBody>
      <dsp:txXfrm>
        <a:off x="1923111" y="1916483"/>
        <a:ext cx="75183" cy="75183"/>
      </dsp:txXfrm>
    </dsp:sp>
    <dsp:sp modelId="{B0358115-34D9-44AC-9C5F-FF60FAA0A0F0}">
      <dsp:nvSpPr>
        <dsp:cNvPr id="0" name=""/>
        <dsp:cNvSpPr/>
      </dsp:nvSpPr>
      <dsp:spPr>
        <a:xfrm>
          <a:off x="2182780" y="958194"/>
          <a:ext cx="1110389" cy="555194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Group</a:t>
          </a:r>
          <a:endParaRPr lang="zh-CN" altLang="en-US" sz="2000" b="1" kern="1200" dirty="0"/>
        </a:p>
      </dsp:txBody>
      <dsp:txXfrm>
        <a:off x="2199041" y="974455"/>
        <a:ext cx="1077867" cy="522672"/>
      </dsp:txXfrm>
    </dsp:sp>
    <dsp:sp modelId="{D7FB6BCF-158F-4C3E-AB5A-E787E2F2B8B2}">
      <dsp:nvSpPr>
        <dsp:cNvPr id="0" name=""/>
        <dsp:cNvSpPr/>
      </dsp:nvSpPr>
      <dsp:spPr>
        <a:xfrm rot="17692822">
          <a:off x="2987402" y="748114"/>
          <a:ext cx="10556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55691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3488855" y="730544"/>
        <a:ext cx="52784" cy="52784"/>
      </dsp:txXfrm>
    </dsp:sp>
    <dsp:sp modelId="{CB3B56ED-886D-40D4-BCDD-8A3824274A70}">
      <dsp:nvSpPr>
        <dsp:cNvPr id="0" name=""/>
        <dsp:cNvSpPr/>
      </dsp:nvSpPr>
      <dsp:spPr>
        <a:xfrm>
          <a:off x="3737325" y="483"/>
          <a:ext cx="1110389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Car</a:t>
          </a:r>
          <a:endParaRPr lang="zh-CN" altLang="en-US" sz="2000" b="1" kern="1200" dirty="0"/>
        </a:p>
      </dsp:txBody>
      <dsp:txXfrm>
        <a:off x="3753586" y="16744"/>
        <a:ext cx="1077867" cy="522672"/>
      </dsp:txXfrm>
    </dsp:sp>
    <dsp:sp modelId="{051898E7-6CCB-4D1D-A554-AD68107ABE73}">
      <dsp:nvSpPr>
        <dsp:cNvPr id="0" name=""/>
        <dsp:cNvSpPr/>
      </dsp:nvSpPr>
      <dsp:spPr>
        <a:xfrm rot="19457599">
          <a:off x="3241758" y="1067351"/>
          <a:ext cx="5469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46979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3501573" y="1062498"/>
        <a:ext cx="27348" cy="27348"/>
      </dsp:txXfrm>
    </dsp:sp>
    <dsp:sp modelId="{DAF4C34F-E397-4515-A3E3-74458C6EAAF6}">
      <dsp:nvSpPr>
        <dsp:cNvPr id="0" name=""/>
        <dsp:cNvSpPr/>
      </dsp:nvSpPr>
      <dsp:spPr>
        <a:xfrm>
          <a:off x="3737325" y="638957"/>
          <a:ext cx="1110389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UFO</a:t>
          </a:r>
          <a:endParaRPr lang="zh-CN" altLang="en-US" sz="2000" b="1" kern="1200" dirty="0"/>
        </a:p>
      </dsp:txBody>
      <dsp:txXfrm>
        <a:off x="3753586" y="655218"/>
        <a:ext cx="1077867" cy="522672"/>
      </dsp:txXfrm>
    </dsp:sp>
    <dsp:sp modelId="{8489B9D6-2F8A-41B1-A73B-71583E4C49F1}">
      <dsp:nvSpPr>
        <dsp:cNvPr id="0" name=""/>
        <dsp:cNvSpPr/>
      </dsp:nvSpPr>
      <dsp:spPr>
        <a:xfrm rot="2142401">
          <a:off x="3241758" y="1386588"/>
          <a:ext cx="54697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46979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3501573" y="1381735"/>
        <a:ext cx="27348" cy="27348"/>
      </dsp:txXfrm>
    </dsp:sp>
    <dsp:sp modelId="{2767F446-0686-4A8D-B0FA-1A35EBF0C2A5}">
      <dsp:nvSpPr>
        <dsp:cNvPr id="0" name=""/>
        <dsp:cNvSpPr/>
      </dsp:nvSpPr>
      <dsp:spPr>
        <a:xfrm>
          <a:off x="3737325" y="1277431"/>
          <a:ext cx="1110389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Barrier</a:t>
          </a:r>
          <a:endParaRPr lang="zh-CN" altLang="en-US" sz="2000" b="1" kern="1200" dirty="0"/>
        </a:p>
      </dsp:txBody>
      <dsp:txXfrm>
        <a:off x="3753586" y="1293692"/>
        <a:ext cx="1077867" cy="522672"/>
      </dsp:txXfrm>
    </dsp:sp>
    <dsp:sp modelId="{C923EA0F-B14D-465E-8D5C-41F36C219633}">
      <dsp:nvSpPr>
        <dsp:cNvPr id="0" name=""/>
        <dsp:cNvSpPr/>
      </dsp:nvSpPr>
      <dsp:spPr>
        <a:xfrm rot="3907178">
          <a:off x="2987402" y="1705825"/>
          <a:ext cx="10556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55691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3488855" y="1688254"/>
        <a:ext cx="52784" cy="52784"/>
      </dsp:txXfrm>
    </dsp:sp>
    <dsp:sp modelId="{7B8052AF-7F2A-44EE-9300-C13BA169535D}">
      <dsp:nvSpPr>
        <dsp:cNvPr id="0" name=""/>
        <dsp:cNvSpPr/>
      </dsp:nvSpPr>
      <dsp:spPr>
        <a:xfrm>
          <a:off x="3737325" y="1915905"/>
          <a:ext cx="1110389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…</a:t>
          </a:r>
          <a:endParaRPr lang="zh-CN" altLang="en-US" sz="2000" b="1" kern="1200" dirty="0"/>
        </a:p>
      </dsp:txBody>
      <dsp:txXfrm>
        <a:off x="3753586" y="1932166"/>
        <a:ext cx="1077867" cy="522672"/>
      </dsp:txXfrm>
    </dsp:sp>
    <dsp:sp modelId="{EE31B246-C0EB-4561-8618-F9A9C316F963}">
      <dsp:nvSpPr>
        <dsp:cNvPr id="0" name=""/>
        <dsp:cNvSpPr/>
      </dsp:nvSpPr>
      <dsp:spPr>
        <a:xfrm rot="4369170">
          <a:off x="1208872" y="3381818"/>
          <a:ext cx="15036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03660" y="882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23111" y="3353048"/>
        <a:ext cx="75183" cy="75183"/>
      </dsp:txXfrm>
    </dsp:sp>
    <dsp:sp modelId="{0BF93BC4-0167-4D1F-915D-9DC63FA0298D}">
      <dsp:nvSpPr>
        <dsp:cNvPr id="0" name=""/>
        <dsp:cNvSpPr/>
      </dsp:nvSpPr>
      <dsp:spPr>
        <a:xfrm>
          <a:off x="2182780" y="3831326"/>
          <a:ext cx="1665416" cy="555194"/>
        </a:xfrm>
        <a:prstGeom prst="roundRect">
          <a:avLst>
            <a:gd name="adj" fmla="val 10000"/>
          </a:avLst>
        </a:prstGeom>
        <a:solidFill>
          <a:srgbClr val="00206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 err="1"/>
            <a:t>ColoredFig</a:t>
          </a:r>
          <a:endParaRPr lang="zh-CN" altLang="en-US" sz="2000" b="1" kern="1200" dirty="0"/>
        </a:p>
      </dsp:txBody>
      <dsp:txXfrm>
        <a:off x="2199041" y="3847587"/>
        <a:ext cx="1632894" cy="522672"/>
      </dsp:txXfrm>
    </dsp:sp>
    <dsp:sp modelId="{1866C930-5475-4917-A52E-BC743A863F5E}">
      <dsp:nvSpPr>
        <dsp:cNvPr id="0" name=""/>
        <dsp:cNvSpPr/>
      </dsp:nvSpPr>
      <dsp:spPr>
        <a:xfrm rot="17350740">
          <a:off x="3394282" y="3461627"/>
          <a:ext cx="13519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51986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4036475" y="3436650"/>
        <a:ext cx="67599" cy="67599"/>
      </dsp:txXfrm>
    </dsp:sp>
    <dsp:sp modelId="{ACE3E603-191D-4A9C-B9CE-2DC2B7B433CA}">
      <dsp:nvSpPr>
        <dsp:cNvPr id="0" name=""/>
        <dsp:cNvSpPr/>
      </dsp:nvSpPr>
      <dsp:spPr>
        <a:xfrm>
          <a:off x="4292353" y="2554378"/>
          <a:ext cx="1980412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Triangle</a:t>
          </a:r>
          <a:endParaRPr lang="zh-CN" altLang="en-US" sz="2000" b="1" kern="1200" dirty="0"/>
        </a:p>
      </dsp:txBody>
      <dsp:txXfrm>
        <a:off x="4308614" y="2570639"/>
        <a:ext cx="1947890" cy="522672"/>
      </dsp:txXfrm>
    </dsp:sp>
    <dsp:sp modelId="{6A9250C4-3AA6-42B8-9F6E-B2F021003A57}">
      <dsp:nvSpPr>
        <dsp:cNvPr id="0" name=""/>
        <dsp:cNvSpPr/>
      </dsp:nvSpPr>
      <dsp:spPr>
        <a:xfrm rot="18289469">
          <a:off x="3681391" y="3780864"/>
          <a:ext cx="77776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7767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4050831" y="3770242"/>
        <a:ext cx="38888" cy="38888"/>
      </dsp:txXfrm>
    </dsp:sp>
    <dsp:sp modelId="{21D4E881-8B14-4363-B056-64B147EC2E8E}">
      <dsp:nvSpPr>
        <dsp:cNvPr id="0" name=""/>
        <dsp:cNvSpPr/>
      </dsp:nvSpPr>
      <dsp:spPr>
        <a:xfrm>
          <a:off x="4292353" y="3192852"/>
          <a:ext cx="2101444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Quadrilateral</a:t>
          </a:r>
          <a:endParaRPr lang="zh-CN" altLang="en-US" sz="2000" b="1" kern="1200" dirty="0"/>
        </a:p>
      </dsp:txBody>
      <dsp:txXfrm>
        <a:off x="4308614" y="3209113"/>
        <a:ext cx="2068922" cy="522672"/>
      </dsp:txXfrm>
    </dsp:sp>
    <dsp:sp modelId="{3F4BF8F8-D25E-457F-B8C0-2962E839741A}">
      <dsp:nvSpPr>
        <dsp:cNvPr id="0" name=""/>
        <dsp:cNvSpPr/>
      </dsp:nvSpPr>
      <dsp:spPr>
        <a:xfrm rot="18289469">
          <a:off x="6226991" y="3142390"/>
          <a:ext cx="77776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7767" y="882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6596431" y="3131768"/>
        <a:ext cx="38888" cy="38888"/>
      </dsp:txXfrm>
    </dsp:sp>
    <dsp:sp modelId="{FD57C8A5-8DA4-4EDC-94E1-DB5D29B5F960}">
      <dsp:nvSpPr>
        <dsp:cNvPr id="0" name=""/>
        <dsp:cNvSpPr/>
      </dsp:nvSpPr>
      <dsp:spPr>
        <a:xfrm>
          <a:off x="6837953" y="2554378"/>
          <a:ext cx="1110389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Square</a:t>
          </a:r>
          <a:endParaRPr lang="zh-CN" altLang="en-US" sz="2000" b="1" kern="1200" dirty="0"/>
        </a:p>
      </dsp:txBody>
      <dsp:txXfrm>
        <a:off x="6854214" y="2570639"/>
        <a:ext cx="1077867" cy="522672"/>
      </dsp:txXfrm>
    </dsp:sp>
    <dsp:sp modelId="{CFF4A34D-3C78-4BED-885E-E4B2434606A0}">
      <dsp:nvSpPr>
        <dsp:cNvPr id="0" name=""/>
        <dsp:cNvSpPr/>
      </dsp:nvSpPr>
      <dsp:spPr>
        <a:xfrm>
          <a:off x="6393797" y="3461627"/>
          <a:ext cx="44415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44155" y="882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6604771" y="3459345"/>
        <a:ext cx="22207" cy="22207"/>
      </dsp:txXfrm>
    </dsp:sp>
    <dsp:sp modelId="{59AC8FE6-4426-451A-BF59-ED09A4F5740F}">
      <dsp:nvSpPr>
        <dsp:cNvPr id="0" name=""/>
        <dsp:cNvSpPr/>
      </dsp:nvSpPr>
      <dsp:spPr>
        <a:xfrm>
          <a:off x="6837953" y="3192852"/>
          <a:ext cx="1826423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Rectangle</a:t>
          </a:r>
          <a:endParaRPr lang="zh-CN" altLang="en-US" sz="2000" b="1" kern="1200" dirty="0"/>
        </a:p>
      </dsp:txBody>
      <dsp:txXfrm>
        <a:off x="6854214" y="3209113"/>
        <a:ext cx="1793901" cy="522672"/>
      </dsp:txXfrm>
    </dsp:sp>
    <dsp:sp modelId="{617F77C3-ECC3-4E65-9A2E-C5650CEEC2FD}">
      <dsp:nvSpPr>
        <dsp:cNvPr id="0" name=""/>
        <dsp:cNvSpPr/>
      </dsp:nvSpPr>
      <dsp:spPr>
        <a:xfrm rot="116949">
          <a:off x="8664112" y="3477156"/>
          <a:ext cx="91312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13124" y="882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9097846" y="3463150"/>
        <a:ext cx="45656" cy="45656"/>
      </dsp:txXfrm>
    </dsp:sp>
    <dsp:sp modelId="{E5AE469C-2E6A-4037-916C-3873D2642AD5}">
      <dsp:nvSpPr>
        <dsp:cNvPr id="0" name=""/>
        <dsp:cNvSpPr/>
      </dsp:nvSpPr>
      <dsp:spPr>
        <a:xfrm>
          <a:off x="9576972" y="3223910"/>
          <a:ext cx="1777566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Teleporter</a:t>
          </a:r>
          <a:endParaRPr lang="zh-CN" altLang="en-US" sz="2000" b="1" kern="1200" dirty="0"/>
        </a:p>
      </dsp:txBody>
      <dsp:txXfrm>
        <a:off x="9593233" y="3240171"/>
        <a:ext cx="1745044" cy="522672"/>
      </dsp:txXfrm>
    </dsp:sp>
    <dsp:sp modelId="{1FDD01F5-2F47-47C7-81F6-2D0DEF126B91}">
      <dsp:nvSpPr>
        <dsp:cNvPr id="0" name=""/>
        <dsp:cNvSpPr/>
      </dsp:nvSpPr>
      <dsp:spPr>
        <a:xfrm rot="3310531">
          <a:off x="6226991" y="3780864"/>
          <a:ext cx="77776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7767" y="882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6596431" y="3770242"/>
        <a:ext cx="38888" cy="38888"/>
      </dsp:txXfrm>
    </dsp:sp>
    <dsp:sp modelId="{9375DDCC-23EE-4DC7-B66F-F13869F824E6}">
      <dsp:nvSpPr>
        <dsp:cNvPr id="0" name=""/>
        <dsp:cNvSpPr/>
      </dsp:nvSpPr>
      <dsp:spPr>
        <a:xfrm>
          <a:off x="6837953" y="3831326"/>
          <a:ext cx="1110389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…</a:t>
          </a:r>
          <a:endParaRPr lang="zh-CN" altLang="en-US" sz="2000" b="1" kern="1200" dirty="0"/>
        </a:p>
      </dsp:txBody>
      <dsp:txXfrm>
        <a:off x="6854214" y="3847587"/>
        <a:ext cx="1077867" cy="522672"/>
      </dsp:txXfrm>
    </dsp:sp>
    <dsp:sp modelId="{165FAA01-8B5D-4C56-8CEA-5898A73B94AD}">
      <dsp:nvSpPr>
        <dsp:cNvPr id="0" name=""/>
        <dsp:cNvSpPr/>
      </dsp:nvSpPr>
      <dsp:spPr>
        <a:xfrm rot="3310531">
          <a:off x="3681391" y="4419338"/>
          <a:ext cx="77776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7767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b="1" kern="1200"/>
        </a:p>
      </dsp:txBody>
      <dsp:txXfrm>
        <a:off x="4050831" y="4408716"/>
        <a:ext cx="38888" cy="38888"/>
      </dsp:txXfrm>
    </dsp:sp>
    <dsp:sp modelId="{BB74565D-0E01-44EF-85B9-B0C5626409AE}">
      <dsp:nvSpPr>
        <dsp:cNvPr id="0" name=""/>
        <dsp:cNvSpPr/>
      </dsp:nvSpPr>
      <dsp:spPr>
        <a:xfrm>
          <a:off x="4292353" y="4469799"/>
          <a:ext cx="1669803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Polygon</a:t>
          </a:r>
          <a:endParaRPr lang="zh-CN" altLang="en-US" sz="2000" b="1" kern="1200" dirty="0"/>
        </a:p>
      </dsp:txBody>
      <dsp:txXfrm>
        <a:off x="4308614" y="4486060"/>
        <a:ext cx="1637281" cy="522672"/>
      </dsp:txXfrm>
    </dsp:sp>
    <dsp:sp modelId="{BA8A2127-E49D-4817-9C87-77A732C29483}">
      <dsp:nvSpPr>
        <dsp:cNvPr id="0" name=""/>
        <dsp:cNvSpPr/>
      </dsp:nvSpPr>
      <dsp:spPr>
        <a:xfrm>
          <a:off x="5962156" y="4738575"/>
          <a:ext cx="44415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44155" y="882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b="1" kern="1200"/>
        </a:p>
      </dsp:txBody>
      <dsp:txXfrm>
        <a:off x="6173130" y="4736293"/>
        <a:ext cx="22207" cy="22207"/>
      </dsp:txXfrm>
    </dsp:sp>
    <dsp:sp modelId="{5B135C1E-87CA-4811-920A-C1A250B97305}">
      <dsp:nvSpPr>
        <dsp:cNvPr id="0" name=""/>
        <dsp:cNvSpPr/>
      </dsp:nvSpPr>
      <dsp:spPr>
        <a:xfrm>
          <a:off x="6406312" y="4469799"/>
          <a:ext cx="1110389" cy="555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Circle</a:t>
          </a:r>
          <a:endParaRPr lang="zh-CN" altLang="en-US" sz="2000" b="1" kern="1200" dirty="0"/>
        </a:p>
      </dsp:txBody>
      <dsp:txXfrm>
        <a:off x="6422573" y="4486060"/>
        <a:ext cx="1077867" cy="522672"/>
      </dsp:txXfrm>
    </dsp:sp>
    <dsp:sp modelId="{FCC607F9-37E6-43B3-9A4C-DCFE53D87379}">
      <dsp:nvSpPr>
        <dsp:cNvPr id="0" name=""/>
        <dsp:cNvSpPr/>
      </dsp:nvSpPr>
      <dsp:spPr>
        <a:xfrm rot="4249260">
          <a:off x="3394282" y="4738575"/>
          <a:ext cx="13519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51986" y="88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6475" y="4713597"/>
        <a:ext cx="67599" cy="67599"/>
      </dsp:txXfrm>
    </dsp:sp>
    <dsp:sp modelId="{DE301D79-544B-4B53-B938-5152450EE1A4}">
      <dsp:nvSpPr>
        <dsp:cNvPr id="0" name=""/>
        <dsp:cNvSpPr/>
      </dsp:nvSpPr>
      <dsp:spPr>
        <a:xfrm>
          <a:off x="4292353" y="5108273"/>
          <a:ext cx="1110389" cy="555194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…</a:t>
          </a:r>
          <a:endParaRPr lang="zh-CN" altLang="en-US" sz="2000" b="1" kern="1200" dirty="0"/>
        </a:p>
      </dsp:txBody>
      <dsp:txXfrm>
        <a:off x="4308614" y="5124534"/>
        <a:ext cx="1077867" cy="52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3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2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2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3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025E-F379-46B1-AF05-323EBBAA2A60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37A6-CC0B-4BB1-B783-5877EDE57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0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3166" y="550416"/>
            <a:ext cx="11354539" cy="5663952"/>
            <a:chOff x="133166" y="523783"/>
            <a:chExt cx="9215020" cy="5663952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4263618416"/>
                </p:ext>
              </p:extLst>
            </p:nvPr>
          </p:nvGraphicFramePr>
          <p:xfrm>
            <a:off x="133166" y="523783"/>
            <a:ext cx="9215020" cy="56639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4909323" y="1677852"/>
              <a:ext cx="40270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Purple: provide (minimum) class def.</a:t>
              </a:r>
            </a:p>
            <a:p>
              <a:r>
                <a:rPr lang="en-US" altLang="zh-CN" b="1" dirty="0">
                  <a:solidFill>
                    <a:srgbClr val="002060"/>
                  </a:solidFill>
                </a:rPr>
                <a:t>Dark Blue: show on the specs.</a:t>
              </a:r>
            </a:p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Light Blue: leave to the students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5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3" y="1468097"/>
            <a:ext cx="6010275" cy="3495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952" y="1609724"/>
            <a:ext cx="4238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73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姚越</dc:creator>
  <cp:lastModifiedBy>姚越</cp:lastModifiedBy>
  <cp:revision>10</cp:revision>
  <dcterms:created xsi:type="dcterms:W3CDTF">2016-07-20T18:26:38Z</dcterms:created>
  <dcterms:modified xsi:type="dcterms:W3CDTF">2016-07-21T10:08:59Z</dcterms:modified>
</cp:coreProperties>
</file>