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112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81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366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7026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45684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9556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21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764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7956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5450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2436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3858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0311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0529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669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10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97984" y="1598881"/>
            <a:ext cx="9144000" cy="2387600"/>
          </a:xfrm>
        </p:spPr>
        <p:txBody>
          <a:bodyPr/>
          <a:lstStyle/>
          <a:p>
            <a:r>
              <a:rPr lang="es-GT" dirty="0" err="1" smtClean="0"/>
              <a:t>Git</a:t>
            </a:r>
            <a:r>
              <a:rPr lang="es-GT" dirty="0" smtClean="0"/>
              <a:t> Sentencias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4102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553793"/>
            <a:ext cx="8596668" cy="5487570"/>
          </a:xfrm>
        </p:spPr>
        <p:txBody>
          <a:bodyPr/>
          <a:lstStyle/>
          <a:p>
            <a:pPr marL="0" indent="0" algn="ctr">
              <a:buNone/>
            </a:pPr>
            <a:r>
              <a:rPr lang="es-GT" b="1" dirty="0" err="1"/>
              <a:t>git</a:t>
            </a:r>
            <a:r>
              <a:rPr lang="es-GT" b="1" dirty="0"/>
              <a:t> </a:t>
            </a:r>
            <a:r>
              <a:rPr lang="es-GT" b="1" dirty="0" err="1" smtClean="0"/>
              <a:t>init</a:t>
            </a:r>
            <a:r>
              <a:rPr lang="es-GT" b="1" dirty="0" smtClean="0"/>
              <a:t>   </a:t>
            </a:r>
            <a:endParaRPr lang="es-GT" b="1" dirty="0" smtClean="0"/>
          </a:p>
          <a:p>
            <a:pPr marL="0" indent="0" algn="ctr">
              <a:buNone/>
            </a:pPr>
            <a:r>
              <a:rPr lang="es-GT" dirty="0"/>
              <a:t>Este comando se usa para crear un nuevo repertorio </a:t>
            </a:r>
            <a:r>
              <a:rPr lang="es-GT" dirty="0" smtClean="0"/>
              <a:t>GIT:</a:t>
            </a:r>
          </a:p>
          <a:p>
            <a:pPr marL="0" indent="0" algn="ctr">
              <a:buNone/>
            </a:pPr>
            <a:r>
              <a:rPr lang="es-GT" dirty="0" err="1" smtClean="0"/>
              <a:t>Git</a:t>
            </a:r>
            <a:r>
              <a:rPr lang="es-GT" dirty="0" smtClean="0"/>
              <a:t> </a:t>
            </a:r>
            <a:r>
              <a:rPr lang="es-GT" dirty="0" err="1" smtClean="0"/>
              <a:t>init</a:t>
            </a:r>
            <a:endParaRPr lang="es-GT" dirty="0" smtClean="0"/>
          </a:p>
        </p:txBody>
      </p:sp>
    </p:spTree>
    <p:extLst>
      <p:ext uri="{BB962C8B-B14F-4D97-AF65-F5344CB8AC3E}">
        <p14:creationId xmlns:p14="http://schemas.microsoft.com/office/powerpoint/2010/main" val="359989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2696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2275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6668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423255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17</Words>
  <Application>Microsoft Office PowerPoint</Application>
  <PresentationFormat>Panorámica</PresentationFormat>
  <Paragraphs>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Git Sentencias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Sentencias</dc:title>
  <dc:creator>Orellana</dc:creator>
  <cp:lastModifiedBy>Orellana</cp:lastModifiedBy>
  <cp:revision>4</cp:revision>
  <dcterms:created xsi:type="dcterms:W3CDTF">2018-10-13T17:29:01Z</dcterms:created>
  <dcterms:modified xsi:type="dcterms:W3CDTF">2018-10-13T17:55:29Z</dcterms:modified>
</cp:coreProperties>
</file>