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2136B1-B02F-4EA9-9495-E449EEE52FD3}">
  <a:tblStyle styleId="{662136B1-B02F-4EA9-9495-E449EEE52F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32f21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32f21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32f21a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32f21a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32f21a4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32f21a4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32f21a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32f21a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32f21a4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32f21a4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32f21a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32f21a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32f21a4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32f21a4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Tahsin Reasat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2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an image of a mobile on a background, d</a:t>
            </a:r>
            <a:r>
              <a:rPr lang="en"/>
              <a:t>etect the location of the mobile.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00" y="2130475"/>
            <a:ext cx="32289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133638" y="200475"/>
            <a:ext cx="307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 Rationale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635" l="16882" r="59911" t="11431"/>
          <a:stretch/>
        </p:blipFill>
        <p:spPr>
          <a:xfrm>
            <a:off x="311700" y="200475"/>
            <a:ext cx="630725" cy="4072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379175" y="4892150"/>
            <a:ext cx="44706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*Fig from https://arxiv.org/pdf/1901.06651.pdf. In reality, ResNet18 has 20 conv layers and 1 fc layer</a:t>
            </a:r>
            <a:endParaRPr sz="6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5036" l="16882" r="59911" t="11435"/>
          <a:stretch/>
        </p:blipFill>
        <p:spPr>
          <a:xfrm>
            <a:off x="4964425" y="691675"/>
            <a:ext cx="546050" cy="34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108700" y="4391500"/>
            <a:ext cx="281100" cy="13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72" name="Google Shape;72;p15"/>
          <p:cNvSpPr txBox="1"/>
          <p:nvPr/>
        </p:nvSpPr>
        <p:spPr>
          <a:xfrm>
            <a:off x="5108700" y="4618863"/>
            <a:ext cx="281100" cy="13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</a:t>
            </a:r>
            <a:endParaRPr sz="600"/>
          </a:p>
        </p:txBody>
      </p:sp>
      <p:cxnSp>
        <p:nvCxnSpPr>
          <p:cNvPr id="73" name="Google Shape;73;p15"/>
          <p:cNvCxnSpPr>
            <a:endCxn id="72" idx="0"/>
          </p:cNvCxnSpPr>
          <p:nvPr/>
        </p:nvCxnSpPr>
        <p:spPr>
          <a:xfrm>
            <a:off x="5249250" y="4526463"/>
            <a:ext cx="0" cy="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5052388" y="4164125"/>
            <a:ext cx="420000" cy="135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A86E8"/>
                </a:solidFill>
              </a:rPr>
              <a:t>1x1, 1</a:t>
            </a:r>
            <a:endParaRPr sz="600">
              <a:solidFill>
                <a:srgbClr val="4A86E8"/>
              </a:solidFill>
            </a:endParaRPr>
          </a:p>
        </p:txBody>
      </p:sp>
      <p:cxnSp>
        <p:nvCxnSpPr>
          <p:cNvPr id="75" name="Google Shape;75;p15"/>
          <p:cNvCxnSpPr>
            <a:endCxn id="71" idx="0"/>
          </p:cNvCxnSpPr>
          <p:nvPr/>
        </p:nvCxnSpPr>
        <p:spPr>
          <a:xfrm flipH="1">
            <a:off x="5249250" y="4293700"/>
            <a:ext cx="360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5036" l="16882" r="59911" t="11435"/>
          <a:stretch/>
        </p:blipFill>
        <p:spPr>
          <a:xfrm>
            <a:off x="1699337" y="691825"/>
            <a:ext cx="546026" cy="3466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818650" y="4391500"/>
            <a:ext cx="281100" cy="13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78" name="Google Shape;78;p15"/>
          <p:cNvSpPr txBox="1"/>
          <p:nvPr/>
        </p:nvSpPr>
        <p:spPr>
          <a:xfrm>
            <a:off x="1818650" y="4618863"/>
            <a:ext cx="281100" cy="13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</a:t>
            </a:r>
            <a:endParaRPr sz="600"/>
          </a:p>
        </p:txBody>
      </p:sp>
      <p:cxnSp>
        <p:nvCxnSpPr>
          <p:cNvPr id="79" name="Google Shape;79;p15"/>
          <p:cNvCxnSpPr>
            <a:endCxn id="78" idx="0"/>
          </p:cNvCxnSpPr>
          <p:nvPr/>
        </p:nvCxnSpPr>
        <p:spPr>
          <a:xfrm>
            <a:off x="1959200" y="4526463"/>
            <a:ext cx="0" cy="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1762338" y="4164125"/>
            <a:ext cx="420000" cy="135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A86E8"/>
                </a:solidFill>
              </a:rPr>
              <a:t>1x1, 1</a:t>
            </a:r>
            <a:endParaRPr sz="600">
              <a:solidFill>
                <a:srgbClr val="4A86E8"/>
              </a:solidFill>
            </a:endParaRPr>
          </a:p>
        </p:txBody>
      </p:sp>
      <p:cxnSp>
        <p:nvCxnSpPr>
          <p:cNvPr id="81" name="Google Shape;81;p15"/>
          <p:cNvCxnSpPr>
            <a:endCxn id="77" idx="0"/>
          </p:cNvCxnSpPr>
          <p:nvPr/>
        </p:nvCxnSpPr>
        <p:spPr>
          <a:xfrm flipH="1">
            <a:off x="1959200" y="4293700"/>
            <a:ext cx="360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4811150" y="3138075"/>
            <a:ext cx="852300" cy="101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4745500" y="3098225"/>
            <a:ext cx="1033800" cy="114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>
            <a:off x="4717300" y="3129725"/>
            <a:ext cx="1090200" cy="110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263" y="3652175"/>
            <a:ext cx="1746788" cy="115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5"/>
          <p:cNvCxnSpPr>
            <a:stCxn id="78" idx="3"/>
            <a:endCxn id="87" idx="1"/>
          </p:cNvCxnSpPr>
          <p:nvPr/>
        </p:nvCxnSpPr>
        <p:spPr>
          <a:xfrm flipH="1" rot="10800000">
            <a:off x="2099750" y="2446563"/>
            <a:ext cx="852300" cy="22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3156588" y="3407175"/>
            <a:ext cx="12147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16 x 11 activation map</a:t>
            </a:r>
            <a:endParaRPr sz="800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824" y="268238"/>
            <a:ext cx="1623675" cy="1217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>
            <a:endCxn id="85" idx="1"/>
          </p:cNvCxnSpPr>
          <p:nvPr/>
        </p:nvCxnSpPr>
        <p:spPr>
          <a:xfrm flipH="1" rot="10800000">
            <a:off x="2186463" y="4231625"/>
            <a:ext cx="625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1220900" y="4846250"/>
            <a:ext cx="1480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Initial Architecture</a:t>
            </a:r>
            <a:endParaRPr sz="800"/>
          </a:p>
        </p:txBody>
      </p:sp>
      <p:sp>
        <p:nvSpPr>
          <p:cNvPr id="92" name="Google Shape;92;p15"/>
          <p:cNvSpPr txBox="1"/>
          <p:nvPr/>
        </p:nvSpPr>
        <p:spPr>
          <a:xfrm>
            <a:off x="70200" y="4391500"/>
            <a:ext cx="1480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Backbone - ResNet18*</a:t>
            </a:r>
            <a:endParaRPr sz="800"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0650" y="3700964"/>
            <a:ext cx="1623675" cy="1061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5"/>
          <p:cNvCxnSpPr>
            <a:endCxn id="93" idx="1"/>
          </p:cNvCxnSpPr>
          <p:nvPr/>
        </p:nvCxnSpPr>
        <p:spPr>
          <a:xfrm flipH="1" rot="10800000">
            <a:off x="5525650" y="4231619"/>
            <a:ext cx="1335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 txBox="1"/>
          <p:nvPr/>
        </p:nvSpPr>
        <p:spPr>
          <a:xfrm>
            <a:off x="7096475" y="3469500"/>
            <a:ext cx="12147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31 </a:t>
            </a:r>
            <a:r>
              <a:rPr lang="en" sz="800"/>
              <a:t>x 21 activation map</a:t>
            </a:r>
            <a:endParaRPr sz="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2100" y="1903937"/>
            <a:ext cx="1623675" cy="10853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1657050" y="313250"/>
            <a:ext cx="630600" cy="1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326x490x3</a:t>
            </a:r>
            <a:endParaRPr sz="600"/>
          </a:p>
        </p:txBody>
      </p:sp>
      <p:cxnSp>
        <p:nvCxnSpPr>
          <p:cNvPr id="97" name="Google Shape;97;p15"/>
          <p:cNvCxnSpPr>
            <a:stCxn id="96" idx="2"/>
            <a:endCxn id="76" idx="0"/>
          </p:cNvCxnSpPr>
          <p:nvPr/>
        </p:nvCxnSpPr>
        <p:spPr>
          <a:xfrm>
            <a:off x="1972350" y="501050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4933950" y="297513"/>
            <a:ext cx="630600" cy="1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326x490x3</a:t>
            </a:r>
            <a:endParaRPr sz="600"/>
          </a:p>
        </p:txBody>
      </p:sp>
      <p:cxnSp>
        <p:nvCxnSpPr>
          <p:cNvPr id="99" name="Google Shape;99;p15"/>
          <p:cNvCxnSpPr>
            <a:stCxn id="98" idx="2"/>
          </p:cNvCxnSpPr>
          <p:nvPr/>
        </p:nvCxnSpPr>
        <p:spPr>
          <a:xfrm>
            <a:off x="5249250" y="485313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263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44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RGB normalized according to ImageNet standards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mean: (0.485, 0.456, 0.406),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std:  (0.229, 0.224, 0.225)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x, y coordinates normalized to image dimension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Augmentation: None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193600" y="1081075"/>
            <a:ext cx="34332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Optimizer: Adam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Learning rate : 0.001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Loss function: Mean Square Error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Epoch Number: 400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Batch Size: 32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OS: Windows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Specs: RTX 2070, AMD Ryzen 5 2600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5407125" y="445025"/>
            <a:ext cx="24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Loss Plots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200" y="1663350"/>
            <a:ext cx="2718050" cy="20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300" y="1701625"/>
            <a:ext cx="2666968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2003400" y="4122775"/>
            <a:ext cx="2568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400 epochs only updating the last conv+fc layers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367913" y="4235125"/>
            <a:ext cx="2568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Another 400 epochs updating all the layers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184075" y="2472163"/>
            <a:ext cx="714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2796200" y="3658025"/>
            <a:ext cx="714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6257475" y="3701875"/>
            <a:ext cx="714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663175" y="2472150"/>
            <a:ext cx="714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Test Output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775" y="1257275"/>
            <a:ext cx="6220326" cy="31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Test Coordinates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2444225" y="13214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{662136B1-B02F-4EA9-9495-E449EEE52FD3}</a:tableStyleId>
              </a:tblPr>
              <a:tblGrid>
                <a:gridCol w="1321275"/>
                <a:gridCol w="1152125"/>
                <a:gridCol w="1137050"/>
              </a:tblGrid>
              <a:tr h="65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Name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Coordinate 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Coordinate 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120.jpg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0.831288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0.855102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121.jpg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0.880368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0.20</a:t>
                      </a:r>
                      <a:r>
                        <a:rPr lang="en" sz="900">
                          <a:highlight>
                            <a:srgbClr val="FFFFFF"/>
                          </a:highlight>
                        </a:rPr>
                        <a:t>8163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122.jpg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0.785276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0.177551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123.jpg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0.546012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0.434694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124.jpg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0.165644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0.726531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126.jpg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0.260736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0.434694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convolution to the fully connected layer mapping is not working properly.</a:t>
            </a:r>
            <a:br>
              <a:rPr lang="en"/>
            </a:br>
            <a:br>
              <a:rPr lang="en"/>
            </a:br>
            <a:r>
              <a:rPr lang="en"/>
              <a:t>Some sort of centerpooling layer might be better suited for this mapping.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