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9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3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3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5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2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04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3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2626-2C9A-42F4-97B2-FC4FE9525259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7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59E3E-DBA3-4B1C-89C8-37EB2C9C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Guia do Património de Lisboa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6485-C26F-48E9-8CAB-B3FF195D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PT" dirty="0"/>
              <a:t>Sebastian Jordan 50037610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A40543-8305-41D3-B95C-19F60DD64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790"/>
            <a:ext cx="3204650" cy="10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B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224776-CB67-404E-8368-EDF9DABE047A}"/>
              </a:ext>
            </a:extLst>
          </p:cNvPr>
          <p:cNvSpPr txBox="1"/>
          <p:nvPr/>
        </p:nvSpPr>
        <p:spPr>
          <a:xfrm>
            <a:off x="644654" y="9297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6CEB9-1C5C-4B0E-A984-37BF7191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4" y="1827728"/>
            <a:ext cx="10745242" cy="1732004"/>
          </a:xfrm>
        </p:spPr>
        <p:txBody>
          <a:bodyPr/>
          <a:lstStyle/>
          <a:p>
            <a:r>
              <a:rPr lang="pt-PT" dirty="0"/>
              <a:t>Ajudar turistas a conhecerem melhor o património de Lisboa.</a:t>
            </a:r>
          </a:p>
          <a:p>
            <a:r>
              <a:rPr lang="pt-PT" dirty="0"/>
              <a:t>Fornecer uma forma simples de criar itinerários.</a:t>
            </a:r>
          </a:p>
          <a:p>
            <a:r>
              <a:rPr lang="pt-PT" dirty="0"/>
              <a:t>Direções até cada PI.</a:t>
            </a:r>
          </a:p>
        </p:txBody>
      </p:sp>
    </p:spTree>
    <p:extLst>
      <p:ext uri="{BB962C8B-B14F-4D97-AF65-F5344CB8AC3E}">
        <p14:creationId xmlns:p14="http://schemas.microsoft.com/office/powerpoint/2010/main" val="320910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24FB3B39-3B0A-4A57-B883-772704587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940425"/>
              </p:ext>
            </p:extLst>
          </p:nvPr>
        </p:nvGraphicFramePr>
        <p:xfrm>
          <a:off x="1780752" y="1334120"/>
          <a:ext cx="8630189" cy="4175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5442">
                  <a:extLst>
                    <a:ext uri="{9D8B030D-6E8A-4147-A177-3AD203B41FA5}">
                      <a16:colId xmlns:a16="http://schemas.microsoft.com/office/drawing/2014/main" val="3976405973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021090697"/>
                    </a:ext>
                  </a:extLst>
                </a:gridCol>
                <a:gridCol w="1008920">
                  <a:extLst>
                    <a:ext uri="{9D8B030D-6E8A-4147-A177-3AD203B41FA5}">
                      <a16:colId xmlns:a16="http://schemas.microsoft.com/office/drawing/2014/main" val="3625694598"/>
                    </a:ext>
                  </a:extLst>
                </a:gridCol>
                <a:gridCol w="1014507">
                  <a:extLst>
                    <a:ext uri="{9D8B030D-6E8A-4147-A177-3AD203B41FA5}">
                      <a16:colId xmlns:a16="http://schemas.microsoft.com/office/drawing/2014/main" val="3282382875"/>
                    </a:ext>
                  </a:extLst>
                </a:gridCol>
                <a:gridCol w="1014507">
                  <a:extLst>
                    <a:ext uri="{9D8B030D-6E8A-4147-A177-3AD203B41FA5}">
                      <a16:colId xmlns:a16="http://schemas.microsoft.com/office/drawing/2014/main" val="1512488852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1176766342"/>
                    </a:ext>
                  </a:extLst>
                </a:gridCol>
              </a:tblGrid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 dirty="0">
                          <a:effectLst/>
                        </a:rPr>
                        <a:t> 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Tasks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Progress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Start Date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Due Date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%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403963882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Project Initiation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824076650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Enquadramento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097169775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334927554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 Alternativos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891144629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Requisitos Funcionais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60158681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Project Planning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246499993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Mockups e Interfaces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282042351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 e Personas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763301096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Modelo De Dominio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655997222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Execução do Projeto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509019845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Implementação do Node.js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886055823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Integração com o Github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809077354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Integração com o Heroku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169413349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do HTML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75%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909350845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Criar páginas principais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90%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176463947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do CSS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60%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451951846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do Javascript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50%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638967963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Creação da Base de Dados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546170517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Introdução de dados na Base de Dados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75%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422571634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Finalização do Projeto</a:t>
                      </a:r>
                      <a:endParaRPr lang="pt-P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108899089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Testar Website 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801160771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Correção de Erros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264597038"/>
                  </a:ext>
                </a:extLst>
              </a:tr>
              <a:tr h="173978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 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Limpar código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 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 dirty="0">
                          <a:effectLst/>
                        </a:rPr>
                        <a:t>0%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33473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52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8B7C4106-5A62-48CC-8A01-6A0ECC262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643467"/>
            <a:ext cx="501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3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251</Words>
  <Application>Microsoft Office PowerPoint</Application>
  <PresentationFormat>Ecrã Panorâmico</PresentationFormat>
  <Paragraphs>150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Rockwell</vt:lpstr>
      <vt:lpstr>Wingdings</vt:lpstr>
      <vt:lpstr>Atlas</vt:lpstr>
      <vt:lpstr>Guia do Património de Lisboa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do Património de Lisboa</dc:title>
  <dc:creator>Sebastian Nunes Jordan</dc:creator>
  <cp:lastModifiedBy>Sebastian Nunes Jordan</cp:lastModifiedBy>
  <cp:revision>3</cp:revision>
  <dcterms:created xsi:type="dcterms:W3CDTF">2020-04-20T20:16:36Z</dcterms:created>
  <dcterms:modified xsi:type="dcterms:W3CDTF">2020-04-20T21:10:07Z</dcterms:modified>
</cp:coreProperties>
</file>