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9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3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3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5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2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04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3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2626-2C9A-42F4-97B2-FC4FE9525259}" type="datetimeFigureOut">
              <a:rPr lang="pt-PT" smtClean="0"/>
              <a:t>18/05/2020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7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59E3E-DBA3-4B1C-89C8-37EB2C9C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Guia do Património de Lisboa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6485-C26F-48E9-8CAB-B3FF195D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PT" dirty="0"/>
              <a:t>Sebastian Jordan 50037610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A40543-8305-41D3-B95C-19F60DD64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790"/>
            <a:ext cx="3204650" cy="10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B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224776-CB67-404E-8368-EDF9DABE047A}"/>
              </a:ext>
            </a:extLst>
          </p:cNvPr>
          <p:cNvSpPr txBox="1"/>
          <p:nvPr/>
        </p:nvSpPr>
        <p:spPr>
          <a:xfrm>
            <a:off x="644654" y="9297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6CEB9-1C5C-4B0E-A984-37BF7191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4" y="1827728"/>
            <a:ext cx="10745242" cy="1732004"/>
          </a:xfrm>
        </p:spPr>
        <p:txBody>
          <a:bodyPr/>
          <a:lstStyle/>
          <a:p>
            <a:r>
              <a:rPr lang="pt-PT" dirty="0"/>
              <a:t>Ajudar turistas a conhecerem melhor o património de Lisboa.</a:t>
            </a:r>
          </a:p>
          <a:p>
            <a:r>
              <a:rPr lang="pt-PT" dirty="0"/>
              <a:t>Fornecer uma forma simples de encontrar os PI.</a:t>
            </a:r>
          </a:p>
          <a:p>
            <a:r>
              <a:rPr lang="pt-PT" dirty="0"/>
              <a:t>Ver os comentários e ratings de outros utilizadores.</a:t>
            </a:r>
          </a:p>
        </p:txBody>
      </p:sp>
    </p:spTree>
    <p:extLst>
      <p:ext uri="{BB962C8B-B14F-4D97-AF65-F5344CB8AC3E}">
        <p14:creationId xmlns:p14="http://schemas.microsoft.com/office/powerpoint/2010/main" val="320910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0EE997C4-35CE-48C6-BC02-F8C3B361C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330759"/>
              </p:ext>
            </p:extLst>
          </p:nvPr>
        </p:nvGraphicFramePr>
        <p:xfrm>
          <a:off x="1497500" y="698500"/>
          <a:ext cx="9196693" cy="5272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926">
                  <a:extLst>
                    <a:ext uri="{9D8B030D-6E8A-4147-A177-3AD203B41FA5}">
                      <a16:colId xmlns:a16="http://schemas.microsoft.com/office/drawing/2014/main" val="2696349582"/>
                    </a:ext>
                  </a:extLst>
                </a:gridCol>
                <a:gridCol w="3335749">
                  <a:extLst>
                    <a:ext uri="{9D8B030D-6E8A-4147-A177-3AD203B41FA5}">
                      <a16:colId xmlns:a16="http://schemas.microsoft.com/office/drawing/2014/main" val="2070269158"/>
                    </a:ext>
                  </a:extLst>
                </a:gridCol>
                <a:gridCol w="1137896">
                  <a:extLst>
                    <a:ext uri="{9D8B030D-6E8A-4147-A177-3AD203B41FA5}">
                      <a16:colId xmlns:a16="http://schemas.microsoft.com/office/drawing/2014/main" val="4240613156"/>
                    </a:ext>
                  </a:extLst>
                </a:gridCol>
                <a:gridCol w="1059958">
                  <a:extLst>
                    <a:ext uri="{9D8B030D-6E8A-4147-A177-3AD203B41FA5}">
                      <a16:colId xmlns:a16="http://schemas.microsoft.com/office/drawing/2014/main" val="4009081458"/>
                    </a:ext>
                  </a:extLst>
                </a:gridCol>
                <a:gridCol w="1059958">
                  <a:extLst>
                    <a:ext uri="{9D8B030D-6E8A-4147-A177-3AD203B41FA5}">
                      <a16:colId xmlns:a16="http://schemas.microsoft.com/office/drawing/2014/main" val="4087905282"/>
                    </a:ext>
                  </a:extLst>
                </a:gridCol>
                <a:gridCol w="748206">
                  <a:extLst>
                    <a:ext uri="{9D8B030D-6E8A-4147-A177-3AD203B41FA5}">
                      <a16:colId xmlns:a16="http://schemas.microsoft.com/office/drawing/2014/main" val="1930342836"/>
                    </a:ext>
                  </a:extLst>
                </a:gridCol>
              </a:tblGrid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Tasks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Progress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Start Date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Due Date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4132412034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Project Initiation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96606387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Enquadramento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008985698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055555050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 Alternativos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2256819004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Requisitos Funcionais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497954819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Project Planning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937963925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Mockups e Interfaces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4285001513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Cenários e Personas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779992729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Modelo de Domínio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09/03/2020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23/03/2020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973851949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Execução de Projeto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83892467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Implementação do Node.js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303260067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Integração com o Github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21850656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Integração com o Heroku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811232660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das páginas HTML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198662400"/>
                  </a:ext>
                </a:extLst>
              </a:tr>
              <a:tr h="246163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Criar páginas principais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229440720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do css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02/03/2020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75%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450464985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Creação da Base de Dados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100%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751134514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Introdução de valores na base de dados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Completo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70%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2302943583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de requisitos secundários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60%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190900150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Desenvolvimento do Javascript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20/04/2020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90%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4149075694"/>
                  </a:ext>
                </a:extLst>
              </a:tr>
              <a:tr h="175701"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Finalização do Projeto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26778163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Testar Plataforma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635509033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Correção de Erros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0%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3212976648"/>
                  </a:ext>
                </a:extLst>
              </a:tr>
              <a:tr h="310580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Limpar Código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u="none" strike="noStrike">
                          <a:effectLst/>
                        </a:rPr>
                        <a:t>Por Completar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18/05/2020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>
                          <a:effectLst/>
                        </a:rPr>
                        <a:t>26/06/2020</a:t>
                      </a:r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900" u="none" strike="noStrike" dirty="0">
                          <a:effectLst/>
                        </a:rPr>
                        <a:t>0%</a:t>
                      </a:r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5" marR="7985" marT="7985" marB="0" anchor="b"/>
                </a:tc>
                <a:extLst>
                  <a:ext uri="{0D108BD9-81ED-4DB2-BD59-A6C34878D82A}">
                    <a16:rowId xmlns:a16="http://schemas.microsoft.com/office/drawing/2014/main" val="123714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52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6" name="Marcador de Posição de Conteúdo 5" descr="Uma imagem com texto, mapa&#10;&#10;Descrição gerada automaticamente">
            <a:extLst>
              <a:ext uri="{FF2B5EF4-FFF2-40B4-BE49-F238E27FC236}">
                <a16:creationId xmlns:a16="http://schemas.microsoft.com/office/drawing/2014/main" id="{88FC55A5-6001-47EC-99F5-89A2A4AB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46" y="314497"/>
            <a:ext cx="4744707" cy="5954541"/>
          </a:xfrm>
        </p:spPr>
      </p:pic>
    </p:spTree>
    <p:extLst>
      <p:ext uri="{BB962C8B-B14F-4D97-AF65-F5344CB8AC3E}">
        <p14:creationId xmlns:p14="http://schemas.microsoft.com/office/powerpoint/2010/main" val="345163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224</Words>
  <Application>Microsoft Office PowerPoint</Application>
  <PresentationFormat>Ecrã Panorâmico</PresentationFormat>
  <Paragraphs>115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Rockwell</vt:lpstr>
      <vt:lpstr>Wingdings</vt:lpstr>
      <vt:lpstr>Atlas</vt:lpstr>
      <vt:lpstr>Guia do Património de Lisboa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do Património de Lisboa</dc:title>
  <dc:creator>Sebastian Nunes Jordan</dc:creator>
  <cp:lastModifiedBy>Sebastian Nunes Jordan</cp:lastModifiedBy>
  <cp:revision>6</cp:revision>
  <dcterms:created xsi:type="dcterms:W3CDTF">2020-04-20T20:16:36Z</dcterms:created>
  <dcterms:modified xsi:type="dcterms:W3CDTF">2020-05-18T17:06:56Z</dcterms:modified>
</cp:coreProperties>
</file>