
<file path=[Content_Types].xml><?xml version="1.0" encoding="utf-8"?>
<Types xmlns="http://schemas.openxmlformats.org/package/2006/content-types"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ppt/ink/inkAction2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09023" units="1/cm"/>
          <inkml:channelProperty channel="Y" name="resolution" value="35.52632" units="1/cm"/>
          <inkml:channelProperty channel="T" name="resolution" value="1" units="1/dev"/>
        </inkml:channelProperties>
      </inkml:inkSource>
      <inkml:timestamp xml:id="ts0" timeString="2020-03-23T21:52:05.08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7019">
    <iact:property name="dataType"/>
    <iact:actionData xml:id="d0">
      <inkml:trace xmlns:inkml="http://www.w3.org/2003/InkML" xml:id="stk0" contextRef="#ctx0" brushRef="#br0">20777 8927 0,'-23'0'3,"1"0"0,0 0 0,0 0 1,0 0-1,0 0 1,22-22-2,-22 22-1,-1 0 1,1 0 1,0 0 0,0 0 0,0 0 0,0 0 0,0 0-1,-1 0 1,1 0 0,0 0 1,0 0-2,0 0 1,0 0-1,-1 0 0,1 0 1,0 0 0,0 0 0,0 0 0,0-22-1,0 22 1,-1 0 0,1 0 0,0 0 0,0 0 1,0 0-1,0 0 0,0 0 0,-1 0 0,1 0 1,0 0-1,0 0 0,0 0 2,0 0-2,-1 0 0,1 0 1,0 0 0,0 0-1,0 0 2,0 0-1,0 0-1,-1 0 0,1 0 1,0 0 0,0 0 0,0 0 0,0 0-1,22 22-1,-22-22 1,-1 0 0,1 0 2,0 0-2,0 0 0,0 0 1,0 0 0,-1 0 0,1 0-1,0 0 2,0 0-1,0 0-1,0 0 1,0 0 2,-1 0-2,1 0 4,0 0 0,0 0 4,0 0 58,22-22-60,-22 22 0,0 0 6,-1 0-1,1-22-1,0 22-2,22-22-3,-22 22-8,0 0 9,0 0-2,22-23-7,-23 23 5,1 0 2,22-22-4,-22 22-1,0 0 8,0-22 6,0 0 90,22 0-3,0 0-88,0 0-4,0-1-3,0 1-2,0 0 1,0 0-3,0 0-1,0 0 1,0-1-2,0 1 0,0 0 1,0-66 9,0 65-12,0 1 1,0 0 1,0 0-1,0 0 0,0 0 1,0-1-1,0 1 0,0 0 0,0 0 0,0 0 0,0 0 1,0 0-1,0-1-1,0 1 1,0 0 0,0 0 0,0 0 0,0 0 0,0 0 1,0-1-2,0 1 1,0 0 0,0 0 0,0 0 0,0 0 0,0-1 0,0 1 0,0 0 0,0 0 0,0 0 1,0 0-1,0 0 0,0-1 0,0 1 2,0 0-2,0 0-1,0 0 1,0 0 1,0-1-1,0 1 0,0 0 2,0 0-2,0 0 0,0 0 0,0 0 0,0-1 0,0 1 1,0 0-1,0 0 1,0 0 0,0 0-1,0 0 1,0-1-1,0 1 2,0 0-3,0 0 3,0 0-2,0 0 2,0-1-3,0 1 3,0 0-2,0 0 2,0 0-3,0 0 2,0 0 0,0-1 0,0 1 1,0 0-3,0 0 2,0 0 0,0 0 0,0 0-1,0-1 2,0 1-2,0 0 0,0 0 1,0 0-1,0 0 1,0-1 0,0 1-1,0 0 0,0 0 2,0 0-3,0 0 2,0 0-1,0-1 1,0 1 0,0 0-1,0 0 0,0 0 1,0 0-1,0-1 0,0 1 1,0 0-1,0 0 0,0 0 0,0 0 0,0 0 1,0-1-1,0 1 0,0 0 0,0 0 1,0 0-2,0 0 2,-22 0-3,22-1 3,0 1-1,0 0 0,0 0 0,0 0-1,0 0 1,0-1 0,0 1 0,0 0 0,0 0 0,0 0 0,0 0 0,0 0 0,0-1 1,0 1-2,-23 0 0,23 0 1,0 0 0,0 0 0,0-1 0,0 1 1,0 0-1,0 0 0,0 0 0,0 0 1,0 0-1,0-1 0,0 1 0,0 0 1,0 0-1,-22 0 0,22 0 1,0 0-1,0-1 0,0 1 0,0 0 1,0 0-1,0 0 0,0 0 0,0-1 1,0 1-1,0 0 0,0 0 0,0 0 1,0 0-1,0 0-1,0-1 2,0 1-1,0 0 1,0 0-2,0 0 1,0 0 0,0 0 0,0-1 0,0 1 0,0 0 1,0 0-1,0 0 0,0 0 1,0-1 0,0 1-1,0 0-1,0 0 3,0 0-3,0 0 2,0 0 0,0-1 0,0 1-1,0 0 2,0 0-2,0 0 1,0 0 0,0-1 1,0 1-1,0 0 1,0 0-1,0 0 2,0 0-3,0 0 3,0-1-3,0 1 3,0 0-2,0 0 0,0 0 0,0 0 0,0 0 0,0-1 1,0 1 0,0 0-2,0 0 1,0 0 0,0 0 0,0-1 0,0 1 0,0 0 0,-22 0 0,22 0 0,0 0 0,0 0 0,0-1 0,0 1 1,0 0-1,0 0 1,0 0-1,0 0 0,0-1 0,0 1-1,0 0 1,0 0 0,0 0 1,0 0 0,0 0-1,0-1 2,0 1-3,0 0 3,0 0-2,0 0 1,0 0 0,0 0 0,0-1 0,0 1 0,0 0 1,0 0 0,0 0 0,0 0-1,0-1 1,0 1 1,0 0-2,22 0 0,-22 0 0,0 0 1,0 0-1,0-1 0,0 1 1,0 0 1,22 22-4,-22-22 1,0 0 4,0 0-1,0 0 2,0-1 1,0 1-1,0 0 2,0 0 2,0 0-3,0 0 3,0-1-5,0 1 2,0 0-3,0 0 1,0 0-2,0 0 1,0 0-2,0-1 2,0 1-1,0 0 2,0 0-1,0 0 2,0 0 0,0-1 1,0 1-3,0 0 2,0 0 0,0 0-1,0 0 6,-22 22-4,22-22 46,0-1-46,0 1 1,0 0 3,0 0 276,22 22-285,-22-22 2,23 22-2,-1-22 3,0 22 4,-22-22-8,22 22 3,0 0 2,-22-23-5,22 23 4,0 0 0,-22-22-2,23 22-1,-1 0 3,0 0 0,-22-22-3,22 22 0,0 0 2,0 0 0,1 0 1,-1-22-3,0 22 2,0 0 0,0 0 0,0 0-2,0 0 0,1 0 2,-1-22-3,0 22 2,0 0 0,0 0-2,0 0 2,0 0-1,1 0-1,-1 0 1,0 0 1,0-22-2,0 22 2,0 0-2,1 0 0,-1 0 0,0 0 1,0 0-1,0 0 1,0 0-1,0 0 0,1 0 0,-1 0-1,0 0 1,0 0 0,0 0 0,0 0 0,0 0 0,89 0 10,-89 0-11,1 0 0,-1 0 2,0 0-3,0-23 1,0 23 1,0 0 1,0 0-3,1 0 2,-1 0-1,0 0 1,0 0-1,0 0 2,0 0-3,0 0 2,1 0 0,-1 0-1,0 0 0,0 0 1,0 0-1,0 0 0,1 0 2,-1 0-2,0 0-1,0 0 1,0 0 2,0 0-3,0 0 1,1 0 2,-1 0-3,0 0 1,0 0 0,0 0 0,0 0 1,0 0 0,1 0-2,-1 0 1,0 0 0,0 0 0,0 0 0,0 0 0,0 0 0,1 0 1,-1 0-2,0 0 1,0 0 0,0 0 1,0 0-1,1 0-1,-1 0 0,0 0 1,0 0 0,0 0 0,0 0 0,0 0 0,1 0 0,-1 0 0,0 0-1,0 0 1,0 0 1,0 0-2,0 0 0,1 0 1,-1 0 0,0 0-1,0 0 2,0 0-2,0 0 0,1 0 1,-1 0 0,0 0 0,0 0-1,0 0 1,0 0 0,0 0 0,1 0-1,-1 0 1,0 0 0,0 0 0,0 0-1,0 0 2,0 0-2,1 0 1,-1 0 0,0 0 0,0 0 0,0 0-1,0 0 1,1 0 0,-1 0 0,0 0 1,0 0-2,0 0 0,0 0 1,0 0 0,1 0 1,-1 0-1,0 0-1,0 0 1,0 0 0,0 0 1,0 0-2,1 0 0,-1 0 1,0 0 0,0 0 0,0 0 0,0 0 0,1 0-1,-1 0 1,0 0 0,0 0 0,0 0-1,0 0 1,0 0 0,1 0-1,-1 0 1,0 0 0,0 0 0,0 0 1,0 0-2,0 0 0,1 0 2,-1 0-3,0 0 3,0 0-2,0 0 0,0 0 1,1 0 0,-1 0 0,0 0-1,0 0 1,0 0 0,0 0 0,0 0-1,1 0 1,-1 0 0,0 0 0,0 0-1,0 0 1,0 0 0,0 0 0,1 0 0,-1 0-1,0 0 1,0 0 1,0 0-2,0 0 0,0 0 2,1 0-2,-1 0 1,0 0-1,0 0 1,0 0 0,0 0-1,1 0 1,-1 0 0,0 0 0,0 0-1,0 0 1,0 0-1,0 0 1,1 0-1,-1 0 2,0 0-3,0 0 2,0 0 0,0 0-1,0 0 2,1 0-2,-1 0 0,0 0 0,0 0 1,0 0-1,0 0 1,1 0-1,-1 0 1,0 0-1,0 0 2,0 0-2,0 0 1,0 0 0,1 0-1,-1 0 0,0 0 0,0 0 0,0 0 1,0 0-1,0 0 0,1 0 1,-1 0-1,0 0 1,0 0-1,0 0 0,0 0 1,1 0-1,-1 0 1,0 0-1,0 0 1,0 0 0,0 0-1,0 0 0,23 0 2,-23 0-2,0 0 1,0 0-1,0 0 1,0 0-1,1 0 1,-1 0-1,0 0 0,0 0 1,0 0-1,0 0 1,1 0 0,-1 0-1,0 0 1,0 0-1,0 0 0,0 0 1,0 0-1,1 0 1,-1 0-1,0 0 0,0 0 1,0 0-1,0 0 2,0 0-2,1 0 1,-1 0-1,0 0 1,22 0 0,-22 0 0,1 0-2,-1 0 2,0 0-1,0 0 1,0 0 0,0 0-1,0 0 0,1 0 0,-1 0 0,0 0 1,0 0-1,0 0 0,0 0 1,0 0-1,23 0 2,-23 0-2,22 0 1,-22 0 0,0 0-1,1 0 1,-1 0-1,22 0 1,-22 0 0,0 0 0,1 0-1,-1 0 0,0 0 1,0 0-1,0 0 1,0 0-1,0 0 1,1 0-1,-1 0 0,0 0 0,0 0 1,0 0-1,22 0 2,-21 0-2,-1 0 1,0 0-1,0 0 1,0 0-1,0 0 1,1 23-1,21-23 1,-22 0 0,0 0 0,0 0 0,23 0-1,-23 0 1,0 0 1,0 0-3,0 0 2,0 0-1,0 0 1,1 0-1,-1 0 2,0 0-2,0 0 1,22 0-1,-21 0 0,-1 0 1,0 0 0,0 0-2,0 0 2,0 0-1,23 0 1,-23 0 0,0 0 0,0 0-1,0 0 0,0 0 2,0 0-3,1 0 1,-1 0 2,0 0-2,22 0 0,-22 0 1,1 0-1,-1 0 0,22 0 2,-22 0-2,22 0 1,-21 0 0,-1 0-1,22 0 1,-22 0 0,0 0-1,0 0 0,23 0 1,-23 0 0,22 0 0,-22 0-1,1 0 1,21 0 0,-22 0 0,0 0-1,22 0 1,-21 0 0,-1 0-1,0 0 1,0 0-1,0 0 0,0 0 0,0 0 0,23 0 1,-23 0 0,22 0 0,-22 0 0,1 0-1,-1 0 2,22 0-2,0 0 2,-22 0-2,1 0 0,-1 0 1,0 0-1,0 0 1,0 0-1,0 0 1,0 0-1,1 0 1,-1 0 0,0 0-1,0 0 1,0 0-1,0 0 1,0 0-1,1 0 1,-1 0-1,0 0 0,0 0 0,0 0 1,0 0-1,1 0 1,-1 0 0,0 0-1,0 0 1,0 0 0,0 0 0,0 0-1,1 0 1,-1 0-1,0 0 1,0 0 0,0 0-1,0 0 1,0 0 0,1 0-1,-1-23 1,0 23 1,0 0-2,0 0 1,0 0-1,1 0 1,-1 0-1,0 0 1,0 0 1,0 0-2,0 0 2,0 0-2,1 0 1,-1 0 0,0 0 0,0 0 1,0 0-2,0 0 1,0 0 0,1 0 0,-1 0 1,0 0-2,0 0 1,0 0 0,0 0 0,1 0 0,-1 0 0,0 0 0,0 0 0,0 0 0,0 0 0,0 0 0,1 0 1,-1 0-2,0 0 1,0 0 1,0 0-1,0 0 0,0 0 1,1 0-1,-1 0 0,0 0 1,0 0 1,0 0-3,0 0 3,1 0 0,-1 0-1,0 0 0,0 0 2,0 0 1,0 0 1,-22-22-1,22 22-2,1 0 14,-23 22 102,22-22-115,-22 23-4,0-1 4,0 0 0,0 0 0,22 0-1,-22 0-1,0 1 1,0-1 0,0 0-1,0 0 1,0 0-1,0 0-1,0 0 2,0 1-2,22-23 0,-22 22-1,0 0 1,0 0 1,0 0-1,0 0 2,0 0-3,0 1 2,0-1-1,0 0 1,0 0-1,0 0 1,0 0-1,0 1 1,0-1-1,0 0 0,0 0 1,0 0-1,0 0 0,0 0 0,0 1 1,0-1-1,0 0 0,0 0 0,0 0 0,0 0 0,0 1 0,0-1 1,0 0-1,0 0-1,22 0 1,-22 0 0,0 0 0,0 1 0,0-1 0,0 0 0,0 0 1,0 0-2,0 0 1,0 0 0,0 1 0,0-1 0,0 0 1,0 0-2,0 0 0,0 0 1,0 1 1,0-1-2,0 0 1,0 0 0,0 0 1,0 0 0,0 0-2,0 1 1,0-1 0,0 0 0,0 0 1,0 0-1,0 0 1,0 0-2,0 1 3,0-1-3,0 0 2,0 0 0,0 0-1,0 0-1,0 1 2,0-1 0,0 0-2,0 0 1,0 0 0,0 0 1,0 0-2,0 1 1,22-23-1,-22 22 1,0 0 1,0 0-2,0 0 2,0 0-2,0 1 1,0-1 0,0 0 1,0 0-2,0 0 0,0 0 1,22 0 0,-22 1 0,0-1 0,0 0 0,0 0 0,0 0 0,0 0 0,0 0 1,0 1 0,0-1-2,0 0 1,0 0-2,23 0 2,-23 0 0,0 1 1,0-1-2,0 0 1,0 0 1,0 0 0,0 0-2,0 0 2,0 1-2,0-1 1,0 0 0,0 0 0,0 0 0,0 0 1,0 1-1,0-1 0,0 0 0,0 0 0,0 0 0,0 0 0,0 0 0,0 1 0,0-1 0,0 0 0,0 0 0,0 0 0,0 0 0,22 0 1,-22 1-2,0-1 0,0 0 1,0 0 1,0 0-2,0 0 1,0 1 0,0-1-1,0 0 1,0 0 0,0 0 0,0 0 0,0 0 0,0 1-1,22-1 1,-22 0-1,0 0 2,0 0-1,0 0 1,0 0-2,0 1 1,0-1 0,0 0 1,0 0-2,0 0 0,0 0 1,0 1 1,0-1-2,0 0 1,0 0 0,0 0 1,0 0-2,0 0 1,0 1 0,0-1 0,0 0 0,0 0 1,0 0-1,0 0-1,0 1 1,0-1 0,0 0 0,0 0 0,0 0 0,0 0 1,22 0-2,-22 1 1,0-1 0,0 0 0,0 0 0,0 0 0,0 0 0,0 0 0,0 1 0,0-1 0,0 0 1,0 0-2,0 0 1,0 0 0,0 1 0,0-1 1,0 0-2,0 0 2,0 0-2,22 0 1,-22 0 1,0 1-2,0-1 1,0 0 0,0 0 1,0 0 0,0 0-2,0 1 1,0-1 1,0 0 0,0 0-2,0 0 2,0 0-1,0 0 1,0 1-1,0-1 1,0 0 0,0 0 1,0 0-2,0 0 2,0 0-1,0 1-1,0-1 2,0 0-1,0 0-1,0 0 1,0 0 0,0 1 0,0-1 0,0 0-1,0 0 2,0 0-1,0 0 0,0 0 0,0 1 0,0-1-1,0 0 1,0 0 0,0 0-1,0 0 1,0 0 1,-22 1-3,22-1 2,0 0 0,0 0 0,0 0 0,0 0 1,0 1-3,0-1 3,0 0-1,0 0-1,0 0 3,0 0-3,0 0 1,0 1-1,0-1 1,0 0 0,0 0 1,0 0 0,0 0 0,0 1 0,0-1-1,-22-22-1,22 22 1,0 0 2,0 0 1,0 0 1,-22-22-3,22 22-3,0 1 7,0-1 0,-22 0 0,22 0 1,0 0 1,-23-22-7,23 22 1,0 0 6,-22-22-9,22 23 6,-22-23 2,22 22-7,0 0 12,-22-22-10,22 22 11,-22-22-7,22 22 7,-22-22-13,0 0 9,22 22-11,-23-22 8,23 23-5,-22-23-1,0 0 3,22 22-3,-22-22-1,0 0 2,22 22 0,-22-22-2,0 0 1,-1 0 0,1 22 1,0-22 0,0 0-1,0 22 1,0-22-2,-1 0-1,1 22 2,0-22 0,0 0-1,0 0 1,0 22-1,0-22 1,-1 0-1,-21 0 2,22 0-1,-22 23-1,22-23 1,-1 0-1,1 0 1,0 0-1,0 22 0,-22-22 1,-1 0-1,1 0 1,0 0 0,-1 22 0,23-22 0,0 0-1,-22 0 1,-23 0 0,1 0 0,44 22-1,-45-22 0,23 0 2,0 0-3,-1 0 3,1 0-2,22 0 0,-22 0 0,-1 22 1,1-22-1,22 0 0,-22 0 0,-23 0 0,45 0 0,-22 0 1,22 0-1,-23 22 0,1-22-1,-22 0 2,43 0-1,-21 0 1,22 0-1,-44 0 1,21 0-1,1 23 1,-23-23-1,1 0 1,22 0 1,-89 0-1,44 0 0,45 22 0,-23-22-1,23 0 0,-22 0 0,21 0 0,23 0 1,-22 0-1,0 0 0,-67 0 1,67 0 0,-1 0-2,-21 0 2,22 22 0,-1-22-2,23 0 2,-22 0-1,0 0 0,-1 0 0,1 0-1,0 0 2,21 0-1,-65 0 0,44 0 2,-1 0-2,1 0 0,-67 0 2,0 0-1,23 0 0,44 0-1,-45 0 1,45 0-1,-23 0 1,23 0-1,-45 0 1,45 0-1,-22 0 1,21 0-1,1 0 0,-22 0 0,21 0 1,23 0-1,-66 0 1,43 0-1,-21 0 1,-1 0 0,23 0-1,-22 0 1,21 0-1,1 0 1,-22 0-1,-1 0 1,1 0 0,-1 0 0,1 0 0,21 0 0,1 0-1,-22 0 0,44 0 1,-23 0-1,1 0 0,0 0 0,-1 0 1,23 0-1,-22 0 0,0 0 1,21 0 0,-21 0-1,0 0 0,22 0 0,0 22 1,-1-22-1,-43 0 0,44 0 1,0 0-1,-45 0 0,23 0 1,0 0 1,-1 0-1,1 0-1,22 0 0,-22 0 2,-1 0-2,1 0 1,0 22 0,-1-22 0,1 0 1,22 0-1,0 0-2,0 0 1,-1 0 0,-21 0 1,0 0 0,22 0 0,0 0-1,-1 0 0,-21 22 1,22-22 0,0 0-1,0 0 0,-23 0 1,23 0 0,0 0 0,-22 0-1,22 0 1,-1 0-1,1 0 1,0 0 0,0 0-1,0 22 1,-22-22 0,21 0 0,1 0-1,0 0 0,0 0 1,0 0-1,0 0 0,0 0 0,-1 23 1,1-23 0,0 0-1,0 0 1,0 0 0,0 0-2,-1 0 3,1 0-1,0 0 1,0 22-2,0-22 1,0 0 0,0 0 0,-1 0 0,1 0 2,0 0-3,0 0 0,0 0 1,0 0-1,0 22 1,-1-22 0,1 0 0,0 0 0,0 0 0,0 0 1,0 0-1,-1 0 0,1 0 0,0 0 1,0 0-2,0 0 3,0 0-3,0 0 1,-1 0 0,1 0 0,0 0 2,0 0-3,0 0 1,0 0 0,0 0 0,-1 22 0,1-22 1,0 0-1,0 0 0,0 0 1,0 0-1,-1 0 0,1 0 1,0 0 1,0 0-3,0 0 1,0 0 1,0 0-1,-1 0 2,1 0-2,0 0 1,0 0-1,0 0 2,0 0-1,0 0-1,-1 0 1,1 0 0,0 0 0,0 0 1,0 0-2,0 22 2,-1-22 1,1 0-3,0 0 0,0 0 3,0 0-3,0 0 1,0 0 1,-1 0 0,1 0-1,0 0 2,0 0-2,0 0 1,0 0 0,0 0 0,-1 0 0,1 0 1,0 0-1,0 0 1,0 0 0,0 0 0,0 0 2,-1 0-2,1 0 1,0 0-1,0 0 2,0 0-2,0 0-1,-1 0 1,1 0 0,0 0 1,0 0-1,0 0 0,0 0 1,0 0 1,-1 0 0,1 0-3,0 0 3,0 0-3,0 0 1,0 0 1,0 0-2,-1 0 3</inkml:trace>
    </iact:actionData>
  </iact:action>
  <iact:action type="add" startTime="12147">
    <iact:property name="dataType"/>
    <iact:actionData xml:id="d1">
      <inkml:trace xmlns:inkml="http://www.w3.org/2003/InkML" xml:id="stk1" contextRef="#ctx0" brushRef="#br0">18074 8373 0,'-22'0'2,"44"0"-2,-66 0 2,22 0 1,0 0-1,0 0 1,-1 0 0,1 0-1,0 0 1,0 0-1,0 0 2,0 0-2,0 0-1,-1 0 1,1 0 0,0 0 1,0 0-2,0 0 1,0 0 0,0 0-1,-1 0 1,1 0-1,0 0 1,0 0 0,0 0-1,0 0 1,-1 0 0,1 0-1,0 0 0,0 0 1,0 0-1,0 0 1,0 0-1,-1 0 0,1 0 1,0 0-1,-22 0 1,22 0 0,0 0 0,-1 0-1,-21 0 1,22 0 0,0 0 0,0 0-1,-23 0 1,23 0 0,0 0 0,0 0-1,0 0 0,0 0 1,-1 0-1,1 0 1,0-22-1,0 22 0,0 0 1,0 0-1,0 0 1,-1 0-1,1 0 1,0 0-1,0 0 0,0 0 1,0 0-1,-1 0 1,1 0-1,0 0 1,0 0-1,0 0 2,0 0-3,0 0 2,-1 0-1,1 0 1,0 0 0,0 0-1,0 0 1,0 0-1,0 0 1,-1 0 0,1-22 0,0 22 0,0 0-1,0 0 1,0 0 1,-1 0-1,1 0 0,0 0 0,0 0 0,0 0 1,0 0 0,0 0-1,-1 0 2,1-22-2,0 22 3,0 0-3,0 0 2,0 0 0,0-22-1,-1 22 2,1 0-1,0 0 2,0 0 0,0-22 1,0 22 4,22-23 62,0 1-65,0 0-3,0 0 1,0 0-3,0 0 1,0 0-1,0-1 2,0 1-3,0 0 0,0 0 2,0 0-3,0 0 2,0 0-1,0-1 0,0 1 0,22 0 0,-22 0 0,0 0 0,0 0 0,0-1 0,22 1 0,-22 0-1,0 0 1,0 0 0,0 0-1,22 22 0,-22-22 0,0-1 1,0 1-1,0 0 1,22 0 0,-22 0-1,0 0 1,0-1-1,0 1 1,0 0-1,22 0 1,-22 0 0,0 0-1,0 0 2,0-1-3,23 1 2,-23 0-1,0 0 1,0 0-1,0 0 1,0 0-1,0-1 1,22 1 0,-22 0-1,0 0 0,0 0 1,0 0 0,0-1-1,0 1 1,0 0 0,0 0-1,22 0 0,-22 0 2,0 0-2,0-1 1,0 1 0,0 0-1,0 0 1,0 0 1,0 0-2,0 0 1,0-1-1,0 1 1,0 0 0,0 0 0,0 0 0,0 0 0,0-1-1,0 1 1,0 0 0,0 0 0,0 0 0,0 0 0,0 0 0,0-1 0,0 1 0,0 0 0,0 0 1,0 0-1,0 0 0,0-1 0,0 1 0,0 0 0,0 0 1,0 0-1,0 0 0,0 0 1,0-1-1,0 1 0,0 0 1,0 0 0,0 0 0,0 0-1,0 0 0,0-1 2,0 1-3,0 0 2,0 0-1,0 0 2,0 0-2,0-1 2,0 1-3,0 0 2,0 0 1,0 0-3,0 0 2,0 0 1,0-1-3,-22 1 2,22 0 0,0 0-1,0 0 1,0 0-1,0-1 1,0 1 0,0 0-1,0 0 1,0 0 0,0 0-1,-22 22 0,22-22-1,0-1 2,0 1-1,0 0 1,0 0 0,0 0-1,0 0 0,0 0 1,0-1 0,0 1-2,0 0 3,0 0-3,0 0 2,0 0-1,0-1 0,0 1 0,0 0 2,0 0-3,0 0 1,0 0 0,0 0 0,0-1 1,0 1-1,0 0 0,0 0 0,0 0 0,0 0 1,0 0-1,0-1 0,0 1 0,0 0 0,0 0 1,0 0-1,0 0 0,0-1 0,0 1 2,0 0-3,0 0 1,-23 22-1,23-22 0,0 0 3,0 0-2,0-1-1,0 1 2,0 0-1,0 0 0,0 0 0,0 0 2,0-1-3,0 1 1,0 0 0,0 0 1,0 0-1,0 0 0,0 0 2,0-1-2,0 1 0,0 0 0,0 0 1,0 0-2,0 0 2,0 0-1,0-1 1,0 1-1,0 0 1,0 0 0,0 0-1,0 0 0,0-1 1,0 1 0,0 0-1,0 0 1,0 0 0,0 0-1,0 0 0,0-1 1,0 1 0,0 0 0,0 0-1,0 0 1,0 0 0,0-1 0,0 1 1,0 0-2,0 0 1,0 0 0,0 0 0,0 0 0,0-1 0,0 1 1,0 0-2,0 0 2,0 0 0,0 0-2,0 0 1,0-1 1,0 1-1,0 0 0,0 0 0,0 0 0,0 0 2,0-1-3,0 1 1,0 0 0,0 0 1,0 0-1,0 0 1,0 0-1,0-1 0,0 1 0,0 0 1,0 0-1,0 0 1,0 0-1,-22 22-2,22-22 3,0-1-2,0 1 1,0 0 0,0 0 1,0 0 1,0 0-3,0-1 2,0 1 0,0 0 0,0 0 0,0 0 0,0 0-1,0 0-1,0-1 2,0 1-1,0 0 1,0 0 0,0 0-2,0 0 1,0-1 1,0 1-2,0 0 2,0 0-1,0 0 0,0 0 1,0 0-1,0-1 2,22 1-3,-22 0 2,0 0 0,0 0 0,0 0 1,0 0 1,0-1-1,0 1 0,23 0 0,-23 0 0,0 0 2,0 0 0,0-1 2,0 1 0,0 0 0,22 22-8,-22-22 9,22 22 83,0 0-86,0 0-2,0 0-2,0 0 0,1 0-1,-1 0 1,0 0-1,0 0 2,0 0-3,0 0 1,0 0 0,1 0 0,-1 0 0,0 0 1,0 0-2,0 0 1,0 0 0,1 0-1,-1 0 0,0 0 2,0 0-1,0 0-2,0 0 2,0 0-1,1 0 1,-1 0 0,0 0-1,0 22 1,0-22-1,0 0 1,0 0 0,1 0-1,-1 0 2,0 0-2,0 0 0,0 0 0,0 0 1,1 0 1,-1 0-2,0 0-1,0 0 2,0 0 0,0 0 0,0 22-1,1-22 0,-1 0 1,0 0 0,0 0-1,0 0 1,0 0-1,0 0 1,1 0-1,-1 0 1,0 0 1,0 0-3,0 0 2,0 0 0,1 0 0,-1 0-1,0 0 1,0 0 0,0 0 1,0 0-2,0 0 1,1 0 1,-1 0-2,0 0 1,0 0 0,0 0 0,0 0 1,0 0-1,1 0 0,-1 0 0,0 0 1,0 0-1,0 0 1,0 0 0,1 0-1,-1 0 1,0 0 1,0 0-1,0 0-1,0 0 1,0 0 1,1 0 1,-1 22-3,0-22 3,0 0 0,0 0 0,0 0 2,0 0 3,-22 23 19,23-23-26,-1 0 20,-22 22-22,22 0 11,0 0-2,0 0 3,-22 0-6,22-22 3,-22 23-9,0-1 7,0 0 0,23 0-3,-23 0 3,0 0-3,0 0 1,22-22-2,-22 23-1,0-1 4,0 0-1,0 0 0,0 0-2,22-22-2,-22 22 1,0 0 2,0 1-1,0-1 1,0 0-2,0 0 0,0 0 0,0 0 0,0 1 1,0-1-2,0 0 1,0 0 0,0 0 0,0 0 0,0 0-1,0 1 1,0-1-1,0 0 1,0 0-1,0 0 0,0 0 0,0 1 0,0-1 0,0 0 0,0 0 0,0 0 1,0 0-2,0 0 1,0 1-1,0-1 1,0 0-1,0 0 2,0 0-1,0 0-1,0 0 0,0 1 1,0-1-1,0 0 1,0 0 0,0 0-1,0 0 1,0 1 0,0-1 0,0 0-2,0 0 3,0 0-2,0 0 0,0 0 0,-22 1 1,22-1-1,0 0 1,0 0-1,0 0 2,0 22-2,0 1 3,0-23-3,0 0 1,0 0 0,-22 0-1,22 1 0,0-1 0,0 0 2,0 0-2,0 0 1,0 0-1,0 0 1,0 1-1,0-1 0,0 0 0,-23 0 1,23 0-1,0 0 1,0 1-1,0-1 0,0 0 2,0 0-3,0 0 2,0 0-1,0 0 1,-22 1 0,22-1-1,0 0 1,0 0-1,0 0 1,0 0-1,0 0 1,0 1-1,0-1 0,0 0 1,-22 0 0,22 0-1,0 0 1,0 1-1,0-1 1,0 0-1,0 0 2,0 0-2,0 0 1,0 0-1,0 1 0,-22-1 0,22 0 2,0 0-3,0 0 2,0 0-1,0 1 1,0-1-1,0 0 2,0 0-2,0 0 0,0 0 0,-22 0 1,22 1-1,0-1 1,0 0 0,0 0-1,0 0 1,0 0 0,0 0 0,0 1 1,0-1-2,0 0 0,-22 0 0,22 0 1,0 0-1,0 1 1,0-1 0,0 0 0,0 0 1,0 0-2,0 0 1,0 0 0,-23 1-1,23-1 2,0 0-1,0 0 0,0 0 1,0 0-2,0 0 2,0 1 0,0-1-2,0 0 2,0 0-1,-22 0 1,22 0-1,0 1 2,0-1-3,0 0 1,0 0 2,0 0-3,0 0 1,0 0 2,0 1-3,0-1 1,0 0 1,0 0-1,0 0 1,0 0-2,0 1 1,0-1 1,0 0-1,0 0 0,0 0 2,0 0-2,0 0 0,0 1-1,0-1 2,0 0 0,0 0-1,0 0 0,0 0 2,0 0-3,0 1 1,0-1 1,0 0 0,0 0 0,0 0-2,0 0 3,22 1-3,-22-1 3,0 0-1,0 0-1,0 0 1,0 0 0,0 0 0,0 1 1,0-1-1,0 0 1,23-22-3,-23 22 2,0 0-1,0 0 2,0 1 1,0-1-3,0 0 2,0 0-1,0 0 2,22-22-4,-22 22 0,0 0 3,0 1-1,0-1 0,0 0 1,0 0-1,0 0 1,0 0-2,0 0 1,0 1 1,0-1-2,0 0 1,0 0 1,0 0-2,0 0 1,0 1 1,22-1-1,-22 0-1,0 0 1,0 0 1,0 0-1,0 0 0,0 1 2,0-1-3,0 0 2,0 0 1,0 0-1,0 0-1,22 0 2,-22 1-2,0-1 1,0 0 1,0 0 0,0 0 1,0 0-2,0 1 0,0-1 1,22-22-3,-22 22 2,0 0 0,0 0-1,0 0 1,0 0 0,0 1 1,0-1-3,0 0 2,0 0 0,0 0 0,0 0 0,22-22-3,-22 23 1,0-1 2,0 0 1,0 0-2,0 0 1,0 0 1,0 0 0,0 1-1,0-1 2,0 0-1,0 0 1,0 0 2,0 0-1,0 0-1,0 1 2,0-1-2,0 0 0,0 0 2,0 0 0,0 0-2,0 1 2,0-1 1,0 0 3,23-22-11,-23 22 15,0 0 1</inkml:trace>
    </iact:actionData>
  </iact:action>
  <iact:action type="add" startTime="15574">
    <iact:property name="dataType"/>
    <iact:actionData xml:id="d2">
      <inkml:trace xmlns:inkml="http://www.w3.org/2003/InkML" xml:id="stk2" contextRef="#ctx0" brushRef="#br0">33047 8506 0,'-22'0'5,"0"0"-1,0 0-1,0 0 2,0 0-2,0 0 0,-1 0 0,1 0-1,0 0 1,0 0-1,0 0 1,0 0-2,0 0 2,-1 0-1,1 0 0,0 0 0,0 0 0,0 0 0,0 0 0,-1 0 0,1 0 0,0 0 0,0 0 0,0 0-1,0 22 1,0-22 0,-1 0 0,1 0 1,0 0-2,0 0 1,0 0-1,0 0 1,0 0 0,-1 0 0,1 0 0,0 23-1,0-23 2,0 0-2,0 0 1,-1 0 0,1 0 0,0 0 0,0 0 0,0 22 0,0-22 2,0 0-3,-1 0 1,1 0 1,0 0-1,0 0 1,0 22 0,0-22-1,0 0 1,-1 0 0,1 0 0,0 0 0,0 0 0,0 0 0,0 0 1,-1 0 0,1 0 2,0 0-3,0 0 2,0 0 1,0 0 0,0 0 1,-1 0 3,1 0-2,0 0-1,0 0 0,0 0 1,0 0 0,0 0 3,-1 0 1,1 0 21,22-22-31,-22 22 12,0 0-7,0 0-1,22-22-2,-22 22-2,-1 0 3,1 0-1,0-23-1,0 23 2,0 0-3,0 0 2,22-22-2,-22 22-1,-1 0 3,1 0 0,0 0 0,22-22-3,-22 22 2,0 0 2,0 0-2,0 0 2,22-22-3,-23 22 2,1 0 4,0 0 0,22-22 17,0 0 22,-22 22-42,22-22-2,0-1 6,0 1-2,0 0-2,0 0 1,-22 22-4,22-22 0,0 0 3,0-1-1,0 1-1,0 0 1,0 0-1,0 0 1,0 0-1,0 0-1,0-1 2,0 1-2,0 0 1,0 0-1,0 0 1,0 0-1,0 0 1,0-1-1,0 1 0,0-111 12,0 111-13,0 0 0,0 0 1,0 0 0,0 0-1,-22-1 1,22 1-1,0 0 1,0 0 0,0 0 0,0 0-1,0-1 1,0 1 0,0 0-1,0 0 1,0 0 0,0 0-1,0 0 1,0-1 1,0 1-3,0 0 2,0 0 0,0 0 0,0 0 0,0 0-1,0-1 0,0 1 2,0 0-2,0 0 0,0 0 1,0 0 0,0-1-1,0 1 1,0 0 0,0 0 0,0 0-1,0 0 1,0 0-1,-23-1 2,23 1-2,0 0 0,0 0 1,0 0 0,0 0-1,0 0 1,0-1 0,0 1-1,0 0 1,0 0 1,0 0-2,0 0 0,0-1 0,0 1 2,0 0-2,0 0 1,0 0 0,0 0-1,0 0 1,0-1 0,0 1 0,0 0-1,0 0 1,0 0 0,0 0 0,0-1 0,0 1-1,0 0 1,0 0 0,0 0 0,0 0-1,0 0 1,0-1 0,0 1 0,0 0 1,0 0-2,0 0 0,0 0 2,0 0-2,0-1 1,0 1-1,0 0 1,0 0 0,0 0 0,0 0 1,0-1-2,0 1 0,0 0 1,0 0 0,0 0-1,0 0 1,0 0 0,0-1 0,-22 1-1,22 0 1,0 0 0,0 0 1,0 0-1,0-1-1,0 1 1,0 0-1,0 0 0,0 0 1,0 0 0,0 0 0,0-1 0,0 1-1,0 0 1,0 0 0,0 0 0,0 0 1,0 0-2,0-1 0,0 1 2,0 0-1,0 0 0,0 0-1,0 0 0,-22 22 0,22-23 0,0 1 2,0 0-2,0 0 1,0 0 0,0 0 0,0 0 0,0-1-1,0 1 1,0 0 0,0 0 0,0 0 0,0 0 0,0 0 0,0-1 1,-22 1-2,22 0 1,0 0-1,0 0 1,0 0 0,0-1 1,0 1-1,0 0-1,0 0 0,0 0 1,0 0 0,0 0 0,0-1-1,0 1 1,0 0 0,0 0-1,0 0 1,0 0 0,-22-1 1,22 1-3,0 0 2,0 0 0,0 0-1,0 0 1,0 0 0,0-1 0,0 1 0,0 0-1,0 0 1,0 0 1,0 0-1,0 0 0,0-1 0,0 1 0,0 0 0,0 0 0,0 0 0,0 0 0,0-1 0,0 1 0,0 0 0,0 0 0,0 0 1,0 0-1,0 0 0,0-1 0,0 1 0,0 0 1,0 0-1,0 0 0,0 0 1,0-1 0,0 1-1,0 0 0,0 0 1,0 0-1,0 0 0,0 0 1,0-1 0,0 1 0,0 0 0,0 0-1,0 0 1,0 0 0,0 0 0,0-1 0,0 1 0,0 0 0,0 0 0,0 0 0,0 0 0,0-1 1,0 1-2,0 0 0,0 0 1,0 0 1,0 0-2,0 0 1,0-1 1,0 1-2,0 0 2,0 0-2,0 0 1,0 0 1,0 0-2,0-1 2,0 1-2,0 0 1,0 0 0,0 0 1,0 0-1,0-1 1,0 1-2,0 0 2,0 0-1,0 0 0,22 0 2,-22 0-2,0-1 0,0 1 0,0 0 1,0 0 0,0 0-2,0 0 3,0-1-3,0 1 3,0 0-2,0 0-1,0 0 3,0 0-3,22 22 0,-22-22 0,0-1 2,0 1 1,0 0 0,0 0 1,0 0 1,0 0 5,22 22 83,0-22-85,1 22-4,-1 0 1,0 0-2,0 0-1,0 0 0,0 0 0,1 0 0,-1 0-2,0 0 1,0 0 0,0 0-1,0 0 1,0 0 1,1 0-3,-1 0 2,0 0 0,0 0-1,0 0 0,0 0 0,0 0 1,1 0-1,-1 0 0,0 0 2,0 0-2,0 0 0,0 0 0,1 0 0,-1 0 1,0 0 0,0 0 0,0 0-1,0 0 1,0 0-1,1 0 0,-1 0 1,0 0-1,0 0 1,0 0 0,0 0-1,0 0 1,1 0-2,-1 0 2,0 0-1,0 0 1,0 0-1,0 0 1,1 0-1,-1 0 0,0 0 0,0 0 0,0 0 1,0 0-2,0 0 1,1 0-1,-1 0 1,0 0 0,0 0 0,0 0 0,0 0-1,0 0 1,1 0 0,-1 0 0,0 0 0,0 0 0,0 0-1,0 0 1,1 0 0,-1 0 0,0 0 1,0 0-1,0 0-1,0 0 1,0 0 0,1 0 0,-1 0 0,0 0 0,-22 22 0,22-22-1,0 0 1,0 0 1,0 0 0,1 0-1,-1 0 2,0 0-1,0 0 2,0 0-1,0 0 0,1 0 1,-1 0 0,0 0 1,0 0-1,0 0-1,0 0 1,0 0-1,1 0 2,-1 0-3,0 0 2,0 0-3,0 0 2,0 0-1,0 0 1,-22 22-1,23-22-3,-1 0 4,0 0-1,0 0 0,0 0 2,0 0-2,0 0 3,1 0 1,-23 22-2,22-22-4,-22 22 76,0 0-70,0 0 0,0 1-2,0-1 0,0 0 0,0 0-1,0 0 1,0 0-2,0 0 1,0 1-1,0-1 1,0 0-1,0 0 1,0 0-1,0 0-1,0 1 2,0-1-2,0 0 0,0 0 2,0 0-1,0 0-2,0 0 3,0 1-3,0-1 3,0 0-3,0 0 2,0 0-1,0 0 1,0 1-1,0-1 0,0 0 1,0 0 0,0 0-1,0 0 0,0 0 0,0 1 0,0-1 1,0 0-1,0 0 0,0 0 0,0 0 0,0 0 0,0 1 0,0-1 1,-22 0-2,22 0 0,0 0 1,0 0 1,0 1-1,0-1-1,0 0 0,0 0 1,0 0 0,0 0 1,0 0-2,0 1 0,0-1 1,0 0 0,0 0 0,0 0-1,0 0 1,-23 0-1,23 1 1,0-1 1,0 0-2,0 0 0,0 0 1,0 0 1,0 1-2,0-1 0,0 0 1,0 0 0,0 0-1,0 0 1,0 0 0,0 1-1,0-1 1,0 0 1,0 0-3,0 0 2,0 0 0,0 1-1,0-1 1,0 0 0,0 0 0,0 0-1,0 0 1,0 0 0,0 1-1,0-1 1,0 0 0,0 0-1,0 0 1,0 0 0,0 0 0,0 1-1,0-1 1,0 0 0,0 0-1,0 0 1,0 0 0,0 1-1,0-1 1,0 0 0,0 0-1,0 0 1,0 0 1,0 0-1,0 1-2,0-1 2,0 0 0,0 0-1,0 0 1,0 0-1,0 1 1,0-1 0,0 0-1,0 0 1,0 0-1,0 0 1,0 0-1,0 1 1,0-1 0,0 0-1,0 0 1,-22 0-1,22 0 1,0 0-1,0 1 1,0-1 0,0 0-1,0 0 2,0 0-3,0 0 3,0 1-2,0-1 0,0 0 0,0 0 1,0 0 0,0 0 0,0 0-1,0 1 0,0-1 0,0 0 2,0 0-2,0 0 0,0 0 0,0 0 2,0 23-2,0-23 1,0 0 0,0 0-1,0 0 2,0 1-2,0-1 1,0 0-2,0 0 2,0 0-1,0 0 1,0 0-1,0 1 1,0-1 0,0 0-1,0 0 0,0 0 1,0 0-1,0 1 1,0-1 0,0 0-1,0 0 1,0 0 1,0 0-2,0 0 1,-22 1-1,22-1 0,0 0 1,0 0-1,0 0 1,0 0-1,0 0 1,0 1 0,0-1 0,0 0-1,0 0 1,0 0 0,0 0 0,0 1-1,0-1 1,0 0 0,0 0-1,0 0 2,0 0-2,0 0 1,0 1 0,0-1 0,0 0 1,0 0-2,0 0 0,0 0 1,0 1 0,0-1 0,0 0 0,0 0 0,0 0 0,0 0 0,0 0 0,0 1 0,22-1 2,-22 0-3,0 0 1,0 0-1,0 0 2,0 0-1,0 1 0,0-1 0,0 0 1,0 0-1,0 0 0,0 0 1,0 1-1,0-1 0,0 0 0,0 0 2,0 0-2,0 0 1,0 0-1,0 1 0,0-1 0,0 0 0,0 0 0,0 0 1,0 0-1,0 0 1,0 1 0,0-1-1,0 0 2,0 0-3,0 0 2,0 0 1,0 1-1,0-1-1,0 0 1,0 0 0,0 0 0,0 0 1,0 0-1,0 1 3,0-1-4,0 0 1,0 0 2,0 0-2,0 0 2,0 1-1,0-1-1,0 0 1,0 0 1,0 0-1,0 0 0,0 0 1,0 1-2,0-1 3,0 0-2,0 0-1,0 0 2,0 0 0,0 0 0,0 1-2,0-1 4,0 0-3,0 0 2,0 0-1,0 0 0,0 1 3,0-1-1,0 0 2,0 0-1,0 0 1,0 0 3,0 0 0,0 1 9,-22-23 211,0 0-224,0 0-1,0 0 0,0 0 0,-1 0 1,1 0-2,0 0 0,0 0-2,0 0 3,0 0-2,0 0 1,-1 0 0,1 0 1,0 0-1,0 0 2,0 0-3,0 0 1,0 0 1,-1 0-1,1 0-1,0 0 0,0 0 1,0 0-1,0 0 0,-1 0 1,1 0-2,0 0 1,0 0 1,0 0 0,0 0-2,0 0 3,-1 0 1,1 0 3,0 0 1,0 0 3,0 0 1,0 0-2,0 0-2,-1 0-1,1 0-1,0 0-4,0 0 1</inkml:trace>
    </iact:actionData>
  </iact:action>
  <iact:action type="add" startTime="25390">
    <iact:property name="dataType"/>
    <iact:actionData xml:id="d3">
      <inkml:trace xmlns:inkml="http://www.w3.org/2003/InkML" xml:id="stk3" contextRef="#ctx0" brushRef="#br0">6003 9304 0,'-22'0'7,"0"0"-1,-1 0 0,1 0-1,0 0-3,0 0 2,0 0 0,0 0-1,-1 0 0,1 0 0,0 0 0,0 0-1,0 0 2,0 0-2,0 0 0,-1 0 1,1 0-1,0 0 1,0 0-1,0 0 0,0 0 0,0 0 0,-1 0 0,1 0 0,0 0 1,0 0-1,0 0 1,0 0-1,0 0 1,-1 0-2,1 0 0,0 0 2,0 0-2,0 0 1,0 0 0,-1 0 0,1 0-1,0 0 2,0 0-1,0 0 0,0 0 1,0 0-1,-1 0-1,1 0 2,0 0-2,0 0 2,0 0-1,0 0 1,0 0-2,-1 0 2,1 0-1,0 0 1,0 0-1,0 0 1,0 0-1,-1 0 1,1 0 0,0 0 1,0 0-2,0 0 2,0 0-2,0 0 1,-1 0 2,1 0-2,0 0 1,0 0 1,0 0 2,0 22 1,0-22 50,22-22-18,0 0-32,0-1 1,-23 23-7,23-22 1,0 0 4,0 0-4,0 0 1,-22 22-3,22-22 3,0 0-1,0-1 1,0 1-1,-22 22-2,22-22 1,0 0 4,0 0-5,0 0 2,0-1 1,-22 1-2,22 0 1,0 0 1,0 0-2,0 0 1,0 0 0,0-1 2,0 1-3,0 0 1,0 0 0,0 0-1,0 0 4,0 0-3,0-1 0,0 1 2,0 0-2,0 0 3,0 0-2,0 0 2,0-1 2,0 1 2,0 0 1,22 22 86,0 0-82,0 0-8,1 0-3,-1 0 1,0 0-4,0 0 4,0 0-4,0 0 1,0 0 0,1 0 1,-1 0 0,0 0-1,0 0 0,0 0 0,0 0 0,0 0-1,1 0 2,-1 22-1,0-22 0,0 0-1,0 0 0,0 0 1,1 0 1,-1 0-1,0 0-2,0 0 2,0 0 2,0 0-3,0 0 0,1 0 2,-1 22-2,22-22 2,-22 0-2,0 0 1,0 0 0,1 0 0,-1 0-1,0 0 0,0 0 1,0 23-1,0-23 2,1 0-2,-1 0 1,0 0-1,0 0 0,0 0 3,0 0-3,0 0 0,1 0 0,-1 22 1,0-22 1,0 0-1,0 0 0,0 0 0,0 0-1,1 0 1,21 0 3,-22 0-4,0 0 2,0 0-1,0 0 2,1 0-1,-1 0-1,0 0 2,0 0 0,-22 22-3,22-22 4,0 0 0,1 0 0,-1 0 1,0 0 2,0 0-3,0 0 0,0 0 0,0 0 0,1 0-1,-1 0-1,0 0 0,0 0 0,0 22-1,0-22 5,0 0-5,1 0 0,-1 0 1,0 0 0,0 0 2,0 0-1,0 0-2,1 0 4,-1 0 0,0 0-2,0 0 7,-22 22 90,0 0-93,0 1-1,0-1 0,0 0-3,0 0 1,0 0 2,0 0-4,0 0 1,0 1 1,-22-1 0,22 0 0,0 0 0,0 0-1,0 0 0,0 0 1,0 1 2,0-1-2,0 0-1,0 0 2,0 0 2,0 0-3,0 1 1,0-1 1,0 0 4,0 0-1,0 0 5,-22-22 38,22 22-39,-22-22-11,-1 0 8,1 0-4,22 22-2,-22-22-3,0 0 3,0 0 1,0 0-2,-1 0 0,1 0-1,0 0 0,0 23 2,0-23-3,0 0 1,0 0 0,-1 0 0,1 0 0,0 0 0,0 0 0,0 0 0,0 0 0,22 22-1,-22-22 0,-1 0 2,1 0-2,0 0 2,0 0 0,0 0-1,0 0 0,-1 0 3,1 0-3,22 22 1,-22-22 1,0 0-1,0 0 2,0 0 1,0 0 1,-1 0 9</inkml:trace>
    </iact:actionData>
  </iact:action>
  <iact:action type="add" startTime="27476">
    <iact:property name="dataType"/>
    <iact:actionData xml:id="d4">
      <inkml:trace xmlns:inkml="http://www.w3.org/2003/InkML" xml:id="stk4" contextRef="#ctx0" brushRef="#br0">6557 11962 0,'-23'0'2,"1"0"0,0 0-1,0-22 1,0 22 0,0 0 1,0 0 1,-1 0-3,1 0 0,0 0 1,0-22-1,0 22 2,0 0 0,-23 0-2,23 0 0,0-23 2,0 23-1,0 0-1,0 0 0,-1 0 0,1 0 0,0 0 2,0-22-2,0 22 0,0 0 1,0 0-1,-1 0 3,-21 0-3,22-22-1,0 22 1,0 0 1,-1 0-1,1 0 0,0 0 2,0 0-2,0-22 0,0 22 0,0 0 1,-1 0 0,-21 0 1,22 0-3,0 0 2,-22-22-1,-1 22 3,23 0-4,0 0 2,0 0-1,-22 0 1,21 0 1,1-22-1,0 22-1,0 0 1,0 0-2,0 0 3,-1 0-1,1 0-1,0 0 0,0 0 1,0 0 1,0 0-2,0 0 1,-1 0-1,1 0 3,0-22-3,0 22 0,0 0 0,0 0 1,0 0 1,-1 0-2,1 0 1,0 0 2,0 0-3,0 0 1,0 0 0,-1 0 3,1 0-4,0 0 1,0 0 3,0 0-4,0 0 3,0 0-1,-1 0 0,1 0 3,0 0-3,22-23 2,-22 23-3,0 0 3,0 0 4,0 0 3,-1 0 1,23-22 3,-22 22-14,0 0 17,0 0-1,22-22-6,-22 22 0,22-22 12,-22 22-19,22-22 2,0 0 1,-23 22-4,23-23-3,0 1 4,-22 0 1,22 0-3,0 0 1,-22 0-2,22 0 2,0-1-2,0 1 2,-22 0-2,22 0 0,0 0 2,0 0-3,-22-1 2,22 1-2,0 0 2,0 0-2,0 0 0,0 0 2,0 0 0,-22-1-2,22 1 1,0 0-1,0 0 0,0 0 1,0 0 1,0 0-1,-22-23-1,22 23 2,0 0-2,0 0 0,0 0 2,0-1-1,0 1-1,0 0 0,-23 0 0,23 0 1,0 0-1,0 0 3,0-23-3,0 23 1,0 0-1,0 0 1,0 0 0,0 0 1,0-1-1,-22-21-1,22 22 1,0 0-1,0 0 1,0-1 1,0 1-2,0 0 0,0 0 0,0 0 1,0 0-1,0 0 1,0-1 0,0 1 1,0 0-3,0 0 2,0 0 0,0 0 2,0-23-3,0 23 1,0 0 1,0 0-2,0 0 2,0 0-2,0-1 1,0 1 1,0 0-1,0 0 0,0 0 0,0 0 0,0 0 1,0-1-1,0 1 3,0 0-4,0 0 1,0 0 2,0 0-1,0-1 0,0 1 0,0 0 3,0 0-4,0 0 3,0 0 1,0 0 3,0-1-1,0 1 10,22 22 103,1 0-115,-1 0 0,0 0-3,0 0 1,0 0-2,0 0 2,0 0-1,1 0-2,-1 0 2,0 0-1,0 0 0,0 0 1,0 0 0,1 0-3,-1 0 3,0 0-2,0 0 2,0 0-3,0 0 2,0 0 0,1 0-1,-1 0 1,0 0 0,0 0-1,0 0 1,0 0-1,0 0 0,1 0 2,-1 0-3,0 0 2,0 0-1,22 0 3,-21 0-2,-1 0-1,0 0-1,0 0 2,0 0-1,0 0 0,0 0 2,1 0-2,-1 0 0,0 0 0,0 0 0,0 0 1,0 0-1,0 0 1,1 0 0,-1 0-1,0 0 0,0 0 0,0 0 1,0 0 0,1 0-1,-1 0 1,0 0-1,0 0 1,0 0 0,0 22-1,0-22 1,1 0 0,-1 0-1,0 0 0,0 0 1,0 0-1,0 0 1,0 0-1,1 0 1,-1 0-1,0 0 1,0 0 0,0 0-1,0 0 0,0 0 1,1 0 0,-1 23 0,0-23-1,0 0 0,0 0 2,0 0-1,23 0 0,-23 0-1,0 0 1,0 0-1,0 0 1,0 0-1,1 0 0,-1 0 0,0 0 0,0 0 1,0 0 0,0 0-1,0 0 0,1 0 1,-1 0-1,0 0 0,0 0 0,0 0 1,0 0 1,1 0-3,21 0 1,-22 0 2,0 0-2,0 22 1,0-22-2,1 0 1,21 0 2,-22 0-1,0 0-1,0 0 0,0 0 1,1 0-1,-1 0 0,0 0 0,22 0 1,1 0 0,-23 0 0,22 0 0,0 0-1,1 0 1,-23 0 0,0 0 0,0 0-1,44 0 1,-43 0 0,-1 0-1,0 0 1,0 0-2,22 0 2,-21 0 0,-1 0-1,0 22 0,0-22 0,22 0 2,-22 0-2,1 0 1,-1 0-1,0 0-1,0 0 2,0 0 0,22 0-1,1 0 1,-23 0 0,0 0-1,22 0 1,1 0 0,-23 0-1,22 0 0,0 0 2,1 0-2,-1 0 1,0 0 0,1 0 0,-23 0 0,0 0 0,0 0-1,0 0 0,23 0 0,-23 0 1,0 0-1,22 0 1,0 0 0,-21 0-1,-1 0 1,22 0 0,0 0 0,1 0 0,-23 0-1,22 0 0,-22 0 1,0 0-1,0 0 0,1 0-1,-1 0 1,0 0 0,0 0 1,0 0-1,23 0 0,-23 0 1,22 0-1,-22 0 1,67 0 0,-45 0-1,0 0 1,1 0 0,-1 0 0,0 0 2,1 0-3,-1 0 1,-22 0 0,0 0-1,22 0 1,1 0 0,-1 0 0,0 0-1,-22 0 1,23 0-1,-23 0 1,22 0-1,-22 0 1,1 0-1,-1 0 0,0 0 0,0 0-1,0 0 2,0 0-1,23 0 0,-23 0 0,0 0 0,0 0 1,22 0 0,1 0 0,-1 0 0,-22 0-1,0 0 0,0 0 1,23 0 0,21 0-1,-44 0 1,23 0 0,-1 0-1,0 0 1,0 0 0,1 0 0,-1 0 0,0 0 0,1 0 0,-1 0 1,0 0-2,-22 0 1,23 0-1,-23 0 0,0 0 1,0 0-2,0 0 2,23 0 0,-23 0-1,22 0 1,-22 0-1,22 0 1,1 0 0,-1 0 0,-22 0-1,23 0 1,-23 0-1,22 0 0,-22 0 0,0 0 1,0 0-1,1 0 0,-1 0 0,0 0-1,0 0 2,22 0 0,-22 0 0,23 0-1,-1 0 0,-22 0 1,0 0 0,1 0-1,21 0 0,-22 0 1,0 0-1,22 0 0,-21 0 1,-1 0-1,0 0 0,22 0 1,-22 0 0,0 0 0,1 0 0,21 0-1,-22 0 0,0 0 1,0 0-1,1 0 1,21 0 0,-22 0-1,0 0 0,0 0 1,23 0-1,-1 0 1,-22 0 0,0 0-1,22 0 1,-21 0 0,-1 0 0,22 0-1,-22 0 1,0 0-1,23 0 2,-23 0-2,0 0 0,22 0 1,-22 0 2,45 0-3,-45 0 2,22 0-2,-22 0 0,23 0 1,-23 0 1,0 0-2,22 0-1,-21 0 3,-1 0-2,0 0 0,0 0 0,22 0 1,-22 0 0,1 0-1,-1 0 0,0 0 0,22 0 1,-22 0 0,0 0-1,1 0 0,-1 0 0,0 0 0,22 0 2,0 0-2,-21 0 2,21 0-1,0 0 0,-22 0-1,1 0 0,21 0 0,0 0 1,0 0 0,-21 0 0,-1 0-1,0 0 0,0 0 0,0 0 0,0 0 0,23 0 1,-1 0 1,-22 0-2,0 0 1,0 0-1,1 0 0,21 0 0,-22 0 0,0 0 1,0 0-1,23 0 0,-1 0 2,-22 0-1,0 0-2,0 0 1,0 0 1,23 0 0,-1 0 0,0 0-1,1 0 1,-1 0 0,0 0 0,1 0 1,-1 0-2,0 0 1,0 0 1,1 0-2,-1 0 2,0 0-2,1 0 1,-1 0 0,0 0 0,-22 0-1,1 0 0,-1 0 1,0 0-1,22 0 0,-22 0 1,0 0-1,1 0 0,21 0-1,0 0 2,1 0 0,-1 0 0,-22 0 0,0 0-1,0 0 0,0 0 0,23 0 0,-23 0 1,0 0-1,0 22 0,0-22 0,0 0-1,1 0 2,-1 0-1,22 0 0,0 0 0,1 0 1,-23 0 0,22 0-1,-22 0 0,0 0 1,1 0-1,21 0 0,0 0 0,0 0 1,1 0 0,-1 0 0,-22 0-1,0 22 0,0-22 1,23 0 1,-1 0-1,-22 0-2,23 0 1,-1 0 1,0 0-1,0 0 1,-21 0-1,-1 0 0,0 0 0,0 0 1,0 0-1,0 0 0,0 0 0,1 0 0,21 0 0,-22 0 0,0 0 1,23 0-1,-23 0 1,0 0-1,0 0 0,0 0 0,0 0-1,23 0 2,-1 0 1,0 0-1,-22 0 0,23 0 0,-23 0 0,22 0-1,-22 0 1,23 0-1,-23 0 0,22 0 1,-22 0 0,0 0-1,23 0 1,-23 0 0,22 0 0,-22 0 0,0 0 1,0 0-2,1 0 0,-1 0 1,0 0-1,0 0 0,0 0 1,0 0 0,1 0 0,-1 0-2,0 0 2,0 0 1,0 0-2,0 0 1,0 0 0,1 0-1,-1 0 1,0 0 0,0 0 0,0 0 0,0 0 1,0 0-1,1 0 0,87 0 11,-87 0-11,-1 0 2,0 0 0,0 0-1,0 0 2,0 0-1,0 0 2,1 0 4,-1 0 7,0 0-2,0 0-6,0 0-2,0 0 2,-22 22-3,22-22-3,1 0 19,-23 22-17,0 1 6,0-1-5,22-22-1,-22 22-4,0 0 3,0 0 0,0 0 0,22 1 0,-22-1-1,0 0 1,0 0-1,0 0 1,0 0-2,22 0 2,-22 1-1,0-1 0,0 0-1,0 0 1,0 0-1,0 0 1,0 0 1,0 1-2,0-1 0,0 0 0,0 0 1,0 0 0,0 0-1,0 1-1,0-1 1,22 0 0,-22 0 1,0 0 0,0 0-2,0 0 1,0 1 0,0-1 0,0 0 0,0 0 0,0 0 0,0 0 1,0 1 0,0-1-1,0 22-1,0-22 1,0 0 1,0 0-2,0 1 1,0-1 0,0 0-1,0 0 1,0 0 0,0 0 0,0 0 0,0 1 0,0-1 0,0 0-1,0 0 2,0 0-2,0 0 2,0 1-3,-22-1 2,22 0 0,0 0 0,0 0 0,0 0 0,0 0 0,0 1 0,0-1 1,0 0-2,0 0 1,0 0 0,0 0 0,0 0 0,0 1 0,0-1 0,0 0 1,0 0-1,0 0 0,-22 0 0,22 1 1,0-1-1,0 0 2,0 0-3,0 0 3,0 0-3,0 0 3,0 1-2,0-1 3,0 0-3,-22 0 3,22 0-2,0 0 2,0 1 1,0-1-1,0 0 3,0 0 2,-22-22-9,22 22 42,-23-22-38,1 0 5,0 0-4,0 0-2,0 0 1,0 0-3,0 0 1,-1 0 0,1 0-1,0 0 2,0 0-2,0 0-1,0 0 2,0 0-2,-1 0 1,1 0 0,0 0 0,0 0 0,0 0 0,0 0-1,-1-22 1,1 22-1,0 0 1,0 0-1,0 0 1,0 0 0,0 0-1,-1 0 0,1 0 2,0 0-1,-22 0-1,0 0 1,21 0 0,-21 0 0,22-22 0,0 22-1,0 0 1,-1 0-1,1 0 0,-22 0 2,22 0-2,0 0 0,-23 0 1,23 0 1,0 0-2,-22 0 0,22 0 1,0 0-1,-1 0 1,1 0 0,0 0 0,-44 0 0,43 0-1,-21 0 1,0 0 0,0 0-1,21 0 1,1 0-1,0 0 0,0 0 0,0 0 1,0 0-1,-23 0 0,23 0 1,-22 0 0,0 0 0,-1 0 0,23 0 0,0 0-1,-22 0 1,-1 0 0,23 0-1,-22 0 1,0 0-1,-1 0 2,1 0-2,0 0 1,-1 0 0,23 0 0,0 0-1,0 0 1,0 0-2,0 0 2,0 0-1,-23 0 0,23 0 1,0 0-1,-22 0 0,22 0 1,-23 0-1,1 0 2,0 0-1,-1 0 1,1 0-2,0 0 1,-1 0-1,1 0 1,0 0 0,22 0-1,0 0 0,-1 0 1,-21 22 0,22-22-1,-22 0 0,22 0 1,-1 0-1,1 0 0,0 0 0,0 0 0,-22 0 0,21 0 1,-21 0-1,0 0 0,0 0 1,21 0 0,-21 0 0,0 0 0,0 0 0,-1 0-1,1 22 1,0-22 0,-1 0 0,1 0-1,22 0 0,0 0 0,0 0 0,-23 0 0,1 0 1,22 0 0,0 0-1,-45 0 0,23 0 1,0 0 0,21 0-1,1 0 0,-22 0 1,0 0 0,-1 0 0,23 0-2,0 0 2,-22 0 0,-23 0 0,23 0 1,-22 0-1,43 0-2,1 0 2,-22 0-2,0 0 2,-1 0 0,-21 0 0,22 0-1,22 0 1,-45 0-1,23 0 1,22 0 0,-23 0 0,-21 0 0,-1 0-1,23 0 1,0 0 1,-23 0-2,23 0 1,22 0-1,0 0 0,-22 0 1,-1 0 0,23 0-1,-44 0 1,21 0 0,-21 0 0,22 0 0,21 0-1,1 0 0,-66 0 1,66 0 0,-1 0-1,-21 0 1,-22 0 0,43 0-1,-21 0 0,22 0 0,-44 0 1,21 0-1,23 0 1,0 0-1,-22 0 0,-1 0 1,1 0-1,0 0 1,-1 0 0,23 0-2,-22 0 2,0 0 0,22 0-1,-67 0 1,67 0-1,-22 0 1,-1 0 0,23 0-1,-22 0 1,-1 0-1,-21-22 0,22 22 1,22 0 0,-23 0 0,1 0-1,0 0 0,-1 0 1,1 0 0,0 0 0,-1 0-1,-21 0 1,22 0 0,22-22-1,-1 22 0,-21 0 0,0 0 1,22 0-1,-23 0 0,1 0 2,-44 0-1,43 0 0,-21 0 0,21 0 0,1 0-1,22 0 1,-22 0-1,-1 0 1,1-22 0,22 22-1,-44 0 0,21 0 2,23 0-3,0 0 2,-45 0 0,23 0 0,0 0-1,0 0 1,21 0 0,1 0 0,-44 0 0,44 0-1,-23 0 1,1 0 0,0 0 0,-1 0 0,23 0 0,0 0-2,0 0 1,-22 0 1,-1 0-1,23 0 1,0 0-1,-22 0 1,0 0 0,21 0 0,1 0-1,-22 0 1,22 0-1,-23 0 2,1 0-1,22 0 0,-22 0-1,22 0 1,-1 0 0,-21 0-1,22 0 1,-22 0 0,22 0 0,-1 0 0,-21 0 0,22 0 0,-22 0 0,21 0 0,1 0-1,0 0 1,-22 0 0,22 0 0,-23 0 0,23 0-1,0 0 1,0 0 0,-22 0 0,22 0-1,-1 0 1,1 0-1,0 0 1,-22 0 0,22 0-1,0 0 1,-1 0-1,1 0 0,0 0 1,-22 0 0,22 0 0,-1 0 0,1 0 0,0 0-2,0 0 2,0 0 0,0 0-1,0 0 1,-23 0 0,23 0 0,0 0-1,0 0 1,0 0-1,0 0 1,-1 0 0,-21 22-1,22-22 2,0 0-2,0 0 1,-1 0-1,1 0 0,0 0 2,0 0-2,0 0 3,-45 0-2,45 0 0,0 0 1,-22 0-1,22 0-1,0 0 1,-1 0 1,-21 0-1,22 0 0,0 0-1,0 0 1,-1 0 0,1 0 0,0 0-1,0 0 1,0 22-1,0-22 2,0 0-2,-1 0 1,1 0 0,0 0 0,0 0 0,0 0-1,0 0 1,0 0 0,-1 0 0,1 0 0,0 0-1,0 0 1,0 0 0,0 0 1,-1 0-2,1 0 1,0 0 1,0 0 0,0 0-2,0 0 1,0 0 0,-1 0 0,1 0 0,0 0 0,0 0 0,0 0 1,0 0-1,0 0 0,-1 0 0,1 0 0,0 0-1,0 0 1,0 0 0,0 0 1,-1 0 0,1 0-3,0 0 2,0 0 0,0 0 0,0 0 0,0 0 0,-1 0 0,1 0 0,0 0 0,0 0 0,0 22 2,0-22-3,0 0 1,-1 0 0,1 0 2,0 0-3,0 0 3,0 0-3,0 0 3,-1 0-2,1 0 1,0 0 0,0 0 0,0 0 0,0 0 1,0 0 1,-1 0 1,1 0 1,0 0 1,0 0 0,0 0-1,0 0-1,0 0 0</inkml:trace>
    </iact:actionData>
  </iact:action>
  <iact:action type="add" startTime="30534">
    <iact:property name="dataType"/>
    <iact:actionData xml:id="d5">
      <inkml:trace xmlns:inkml="http://www.w3.org/2003/InkML" xml:id="stk5" contextRef="#ctx0" brushRef="#br0">4430 11696 0,'22'0'15,"1"0"-2,-23 22 0,22-22-11,-22 22 6,22-22-3,-22 23-4,0-1 7,0 0-3,22-22-3,-22 22 0,0 0 3,0 0 0,0 0-2,22-22-1,-22 23 1,0-1 0,0 0 1,0 0-1,0 0 1,22 0 1,-22 0-3,0 1 3,0-1-3,0 0 2,0 0-1,0 0 0,0 0 1,0 1-1,0-1 1,0 0-2,0 0 2,0 0-1,0 0 0,0 0-1,0 1 3,0-1-3,0 0 1,0 0 0,0 0 0,0 0 1,0 1-1,0-1 0,0 0 0,0 0 2,0 0-2,0 0 0,0 0-1,0 1 1,0-1 1,-22 0 0,22 0-2,0 0 1,0 0 2,-22 0-3,22 1 3,0-1-3,0 0 2,-22 0 1,22 0-2,0 0 2,-22 1 0,22-1 2,0 0-2,0 0 2,-22 0 1,22 0 96,22-22-70,0 0-27,0 0-2,0 0-1,0 0 0,0 0-1,1 0 0,-1 0 2,0 0-4,0 0 2,0 0 0,0 0 0,0 0-1,1 0 1,-1 0-1,0 0 0,0 0 0,0 0 1,0 0-1,1 0 0,-1 0 1,0 0-1,0 0 0,0 0-1,0 0 1,0 0 1,1 0-2,-1 0 0,0 0 1,0 0 1,0 0-2,0 0 1,0 0 0,1 0-1,-1 0 1,0 0 0,0 0 0,0 0 0,0 0 0,1 0 0,-1 0 0,0 0 0,0 0 0,0 0 0,0 0-1,0 0 1,1 0 0,-1 0 0,0 0 0,0 0 0,0 0 0,0 0 0,0 0-1,1 0 1,-1 0 0,0 0 1,0 0-2,0 0 0,0 0 1,0 0-1,1 0 1,-1 0-1,0 0 1,0-22-1,0 22 1,0 0 0,1 0 0,-1 0 0,0 0-1,0 0 1,0 0-1,0 0 1,0 0-1,1 0 1,-1 0-2,0-22 1,0 22 1,0 0-1,0 0 2,0 0-3,23 0 3,-23 0-2,0 0 1,0 0-1,0 0 1,1 0-1,-1 0 0,0 0 1,0 0-1,0 0 0,0 0 2,0 0-3,23 0 2,-23-22 0,0 22 1,0 0-3,0 0 2,0 0-1,1 0 2,-1 0-2,0 0 1,22 0 0,-22 0 0,1 0-1,-1 0 0,0 0 1,0 0-1,0 0 0,0 0 1,0 0-1,1 0 1,-1 0-1,0 0 1,0 0-1,0 0 1,0 0-1,0 0 0,1 0 1,-1 0-1,0 0 3,0 0-3,0 0 0,0 0 1,23 0 1,-1 0-1,-22 0-1,0 0 0,0 0 1,1 0-1,21 0 0,-22 0 1,22 0 0,-22 0 0,23 0 1,-23 0-2,0 0 0,22 0 1,-21 0 0,-1 0-1,0 0 1,0 0-1,0 0 1,0 0-1,0 0 0,1 0 0,21 0 1,-22 0 0,22 0 0,1 0 0,-1 0 0,0 0 1,-22 0-3,1 0 2,-1 0-1,0 0 0,0 0 0,0 0-1,0 0 2,0 0-1,1 0 0,-1 0 0,22 0 0,0 0 2,1 0-2,-1 0 1,0 0 1,-22 0-2,23 0 0,-23 0 1,22 0-1,0 0 2,1 0-2,-1 0 1,0 0 1,-22 0-2,1 0 1,21 0-1,-22 0 1,0 0-1,22 0 0,-21 0 1,-1 0-1,22 0 0,0 0 0,1 0 1,-1 0 0,0 0 0,-22 0 0,1 0-1,-1 0 1,0 0-2,0 0 2,0 0-1,0 0 0,0 0-1,1 0 2,-1 0-1,44 22 0,-21-22 1,-1 0 0,0 0 1,0 0-2,1 0 1,-1 0 0,0 0 1,1 0-1,-1 0-1,0 22 1,1-22 0,-1 0 1,0 0-2,0 0 1,1 0 0,-1 0 0,0 0 0,1 0 0,-23 0 0,0 0-1,0 0 0,22 0 1,-21 0 0,-1 0-1,22 0 1,0 0 0,1 0 0,-1 0 0,0 0-1,0 0 2,1 0-1,-23 0-1,0 0 0,22 0 0,-22 0 1,1 0 0,-1 0-2,0 0 1,0 0 0,0 0 0,0 0 0,23 0 1,-1 0 0,0 0 1,-22 0-2,1 0 0,-1 0 1,22 0 0,0 0-1,-22 0 0,1 0 0,-1 0 1,22 0 0,0 0-1,-21 0 1,-1 0-1,0 0 1,22 0 0,0 0 0,-21 0-1,-1 0 1,0 0-1,0 0 0,0 0 0,22 0 0,-21 0 2,-1 0-2,0 0-1,0 0 1,22 0 2,-21 0-1,-1 0-1,22 0 0,-22 0 2,22 0-2,1 0 1,-23 0 0,0 0 0,22 0 0,-22 0-1,23 0 1,-23 0 0,0 0-1,0 0 1,0 0 0,1 0-1,-1 0 0,0 0 0,0 0 0,0 0 1,22 0 0,-21 0-1,-1 0 0,0 0 1,0 0-1,0 0 1,22 0-1,-21 0 1,21 0 0,-22 0 1,0 0-2,0 0-1,1 0 2,-1 0 0,0 0-1,0 0 1,22 0 0,1 0 0,-23 0-1,22 0 2,-22 0-2,0 0 1,0 0 0,1 0-1,21 0 0,0 0 1,-22 0 0,0 0-1,1 0 1,-1 0-1,0 0 1,22 0-1,-22 0 1,1 0-1,21 0 2,-22 0-2,0 0 0,0 0 1,23 0 0,-23 0-1,0 0 1,22 0 1,0 0-2,1 0 1,-23 0 0,0 0-1,0 0 1,0 0 0,23 0-1,-23 0 1,0 0-1,0 0 0,22 0 0,-21 0 1,-1 0 0,0 0-1,22 0 0,-22 0 1,0 0-1,1 0 0,21 0 1,-22 0 0,0 0 0,0 0-1,23 0 1,-1 0 0,-22 22 0,0-22-1,0 0 0,23 0 0,-23 0 1,0 0 0,0 0-2,22 0 3,-21 0-2,-1 0 0,0 0 1,0 0-1,0 0 0,23 0 0,-23 0 2,0 0-2,0 0-1,22 0 2,-22 0 0,1 0 0,21 0-1,-22 0 1,0 0-1,0 0 1,0 0-2,1 0 2,21 0 0,-22 0 0,0 0-1,23 22 1,-1-22-1,-22 0 1,0 0-1,22 0 1,1 0 0,-23 0 0,0 0-1,0 0 0,0 0 0,0 0 0,23 0 1,-23 0 0,0 0-1,0 0 0,0 0 0,23 0 1,-1 0 0,-22 0 0,0 0-1,0 0 0,23 0 1,-1 0 1,0 0-2,-22 0 1,1 0 0,-1 0-2,22 0 2,-22 0 0,0 0 0,0 0-2,1 0 1,-1 0 0,22 0 1,0 0 1,-21 0-2,-1 0 0,0 0 0,22 0 1,-22 0 0,0 0-1,1 0 0,-1 0 0,22 0 1,-22 0 0,0 0-1,23 0 1,-23 0 0,0 0-1,0 0 0,0 0 2,23 23-2,-1-23 1,-22 0 0,0 0-1,0 0 2,23 0-2,-23 0 1,0 0-1,0 0 0,0 0 1,0 0 0,0 0-2,23 0 2,-23 0 1,0 0-2,0 0 0,0 0 1,1 0-1,-1 0 1,0 0-1,0 0 1,0 0-1,0 0 1,0 0-1,1 0 2,-1 0-1,0 0 0,22 0 0,-22 0-1,0 0 1,1 0-1,-1 0 1,0 0 1,0 0-2,0 0 1,0 0-1,1 0 1,-1 0 0,0 0 0,0 0 0,0 0 0,0 0 1,0 0-2,1 0 2,-1 0-1,0 0 0,0-23 0,0 23 0,0 0 0,0 0 0,1 0 0,-1 0 0,0 0 0,0 0 1,0 0-1,0 0-1,1 0 1,-1 0 0,0 0 0,0 0 2,0 0-3,0 0 1,0-22-1,1 22 2,-1 0 0,0 0-2,0 0 1,0 0 1,0 0-1,0 0 2,1 0-3,-1-22 3,0 22-2,0 0 2,0 0 0,0 0 1,-22-22 0,22 22-3,1 0 11,-23-22 34,0 0-32,0 0-5,0-1-2,0 1-2,0 0-1,0 0-1,0 0 0,0 0 0,0-1-2,0 1 1,0 0 1,0 0-2,0 0 1,-23 0 1,23 0-3,0-1 2,0 1 0,0 0-1,0 0 0,0 0 3,-22 0-3,22 0 0,0-1-1,0 1 2,0 0-1,-22 0 0,22 0 1,0 0 0,0-1-1,-22 1 0,22 0 1,0 0 0,0 0-1,-22 22 1,22-22-2,0 0 1,0-1 1,-22 1 1,22 0-1,0 0 3,0 0-2,-22 22 0,22-22-3,0-1 5,0 1 1,0 0 1,0 0 4,0 0 53,0 0-15,0 0 26,0-1-64,0 1-3,0 0 0</inkml:trace>
    </iact:actionData>
  </iact:action>
  <iact:action type="add" startTime="32384">
    <iact:property name="dataType"/>
    <iact:actionData xml:id="d6">
      <inkml:trace xmlns:inkml="http://www.w3.org/2003/InkML" xml:id="stk6" contextRef="#ctx0" brushRef="#br0">18384 11763 0</inkml:trace>
    </iact:actionData>
  </iact:action>
  <iact:action type="add" startTime="33526">
    <iact:property name="dataType"/>
    <iact:actionData xml:id="d7">
      <inkml:trace xmlns:inkml="http://www.w3.org/2003/InkML" xml:id="stk7" contextRef="#ctx0" brushRef="#br0">820 12206 0,'0'22'5,"22"-22"-1,0 0 1,0 0-2,0 0 1,1 0-1,-1 0 0,0 0-1,0 0 1,0 0-1,0 0 1,0 0-1,1 0 0,-1 0 0,0 0 0,0 0 1,-22 22-2,22-22 0,0 0 1,1 0 0,-1 0 0,0 0 0,0 0 0,0 0 0,0 0 0,0 0 0,1 0 0,-1 0 0,0 0 0,0 0 0,0 0-1,0 0 1,0 0 0,1 0 1,-1 0-2,0 0 0,0 0 1,0 0-1,0 0 1,1 0 0,-1 0 0,0 0-1,0 0 1,0 0 1,0 0-2,0 0 0,1 0 0,-1 0 1,0 0 0,0 0-1,0 0 1,0 0-1,0 0 1,1 0 0,-1 0 1,0 0-2,0 0 0,0 0 0,0 0 0,1 0 1,-1 0-1,0 0 1,0 0-1,0 0 1,0 0-1,23 0 1,-23 0 0,0-22 0,0 22-1,0 0 1,0 0 0,0 0-1,1 0 1,-1 0-2,0 0 1,22 0 2,-22-22-1,1 22 0,-1 0-1,0 0 0,0 0 0,0 0 1,22 0-1,-21 0 1,-1 0 0,0-23-1,0 23 0,0 0 1,0 0-1,0 0 2,1 0-2,-1 0 0,0 0 0,0 0 1,0 0-1,0-22 1,1 22 1,-1 0-2,22 0 2,-22 0-1,0 0-1,0 0 1,1 0-1,-1 0 0,0-22 1,0 22-1,0 0 2,0 0-2,0 0 2,1 0-2,-1 0 0,0 0 1,0 0 0,0-22 0,0 22 0,0 0 0,1 0 0,-1 0 1,0 0 1,0 0-1,0-22-1,0 22 4,-22-22 51,0-1-51,0 1 0,0 0-2,0 0-1,0 0 2,0 0-3,0 0 1,0-1 0,0 1 0,0 0-1,0 0 1,0 0-1,0 0 0,0 0 0,0-1 0,0 1 1,0 0-2,0 0 1,0 0 1,0 0-2,0-1 0,0 1 0,0 0 1,0 0 1,0 0-2,0 0 0,0 0 0,0-23 2,0 23-2,0 0 1,0 0 0,0 0-2,0-1 2,0 1-1,0 0 0,0-22 1,0 22 1,-22 0-2,22-23 0,0 23 2,0 0-1,0-22 0,0-1-1,0 23 1,0 0 0,-22 0-1,22-22 1,0 21-1,0 1 0,0-22 0,0 0 1,-22 22 0,22-1 0,0 1-1,0-22 0,0 22 2,0-22-1,0 21-1,0 1 0,0 0 0,-22 22 1,22-22-1,0 0 0,0-23 0,0 23 1,0 0 0,0 0 0,0 0-1,0 0 1,0 0-1,0-1 1,0 1-1,0 0 1,0 0 0,0 0 0,0 0 1,0-1-3,0 1 3,0 0-2,0 0 1,0 0 3,0 0-4,0 0 0,0-1 1,0 1 2,0 0-3,0 0 2,0 0-1,0 0 1,0 0 0,0-1 0,0 1 0,0 0 3,0 0-4,0 0 3,0 0-1,0-1 0,0 1 0,0 0 1,0 0 1,0 0-1,0 0 1,0 0 1,0-1 1,0 1 7,-22 0 21,-1 22-29,1 0-3,0 0 1,-89-22 8,89 22-9,0 0-3,0 0 2,0 0-1,0 0 1,0 0-1,-1 0-1,1 0 2,0 0-3,0 0 2,0 0 0,0 0 0,0-22-1,-1 22 2,1 0-1,-22 0-1,22 0 2,0 0-2,-1 0 0,1 0 1,0 0-1,0 0 0,0 0 1,0 0-1,0 0 0,-1 0 1,1 0 0,0 0-1,0 0 0,0 0 0,0 0 1,0 0 0,-1 0-1,1 0 0,0 0 0,0 0 0,0 0 0,-23 0 2,23 0-1,-22 0-1,22 0 1,-22 0 0,21 0 0,1 0-1,-22 0 1,22 0 0,0 0 0,0 0-1,-1 0 1,-21 0-1,22 0 0,0 0 1,0 0-1,-1 22 0,-21-22 1,22 0 0,0 0-1,-22 0 1,21 0 1,1 0-2,0 0 1,-22 0 0,22 0-1,-23 0 1,23 0 0,0 0-2,0 0 2,0 0-1,0 22 0,-1-22 1,1 0-1,0 0 1,0 0-1,0 0 0,0 0 1,0 0-1,-1 0 1,1 0-1,0 0 1,0 0 1,0 0-2,0 0 0,0 0 1,-1 0 0,1 0 0,0 0 0,0 0-1,0 0 2,0 0 0,-1 0-2,1 0 2,0 0 0,0 0 1,0 0-2,0 0 3,0 0 3</inkml:trace>
    </iact:actionData>
  </iact:action>
  <iact:action type="add" startTime="37366">
    <iact:property name="dataType"/>
    <iact:actionData xml:id="d8">
      <inkml:trace xmlns:inkml="http://www.w3.org/2003/InkML" xml:id="stk8" contextRef="#ctx0" brushRef="#br0">10654 14111 0,'-22'0'2,"0"0"4,0 0-2,0 0 1,0 0-2,-1 0 2,1 0-1,0 0 1,0 0-1,0 0 2,0 0-2,-1 0 1,1 0-2,0 0 2,0 0-1,0 0 0,0 0 0,0 0 1,-1 0-2,1 0 1,0 0 2,0 0-3,0 0 3,0 0 1,0 0-3,-1 0 1,1 0-1,0 0 0,0 0 1,0 0 0,0 0-1,-1 0 3,1 0-1,0 0 2,22-23 45,0 1-3,0 0-43,0 0 0,0 0 0,0 0-2,0-1 0,0 1-1,22 0 1,-22 0-1,0 0 2,0 0-3,22 0 1,-22-1 1,0 1-1,0 0 0,23 0-1,-23 0 1,0 0 1,0 0-1,0-1 0,0 1 1,0 0 3,22 0 0,-22 0 1,22 22 127,0 0-132,0 0 1,0 0 0,1 0-2,-1 0 0,0 0 1,0 0 0,0 0-2,0 0 0,0 0 1,1 0-1,-1 0 1,0 0-1,0 0 1,0 0-1,0 0 1,0-22-1,1 22 0,-1 0 0,0 0 0,0 0 0,0 0 1,0 0-2,1 0 1,-1 0-1,0 0 1,0 0-1,0 0 1,0 0 0,0 0-1,1 0 1,-1 0 0,0 0-1,0 0 1,0 0 0,0 0 0,0 0 0,1 0 0,-1 0 1,0 0-2,0 0 1,0 0 1,0 0-1,0 0 1,1 0-1,-1 0 0,0 0 0,0 0 0,0 0 2,0 0-3,1 0 1,-1 0 1,0 0 1,0 0-2,0 0 1,0 0 0,0 0 0,1 0 0,-1 0 0,0 0 0,0 0 0,0 0 2,0 0-2,0 0-1,1 0 1,-1 0-1,0 0 1,0 0 0,0 0 1,0 0-3,1 0 2,-1 0 1,0 0-3,0 0 2,0 0-1,0 0 2,0 0-3,1 0 2,-1 0-1,0 0 1,0 0-1,0 0 0,0 0 0,0 0 1,1 0-1,-1 0 0,0 0 0,0 0 0,0 0 1,0 0 0,1 0-1,-1 0-1,0 0 1,0 0 0,0 0 0,0 0 0,0 0 0,1 0 0,-1 0 0,0 0 0,0 0 0,0 0 0,0 0 0,0 0-1,1 0 2,-1 0-2,0 0 2,0 0 0,0 0-2,0 0 2,1 0-1,-1 0 1,0 0-1,0 0 0,0 0 1,0 0 1,0 0-2,1 0 2,-1 0 1,0 0 0,0 0 1,-22 22 82,0 0-80,22 0-1,-22 0-1,0 0-1,0 1-1,0-1 1,0 0-2,0 0 1,0 0-1,0 0 2,0 0-3,0 1 2,0-1 1,0 0-2,0 0 2,0 0-1,0 0 1,0 0 1,0 1 1,22-23-1,-22 22-2,0 0 83,-22-22-82,0 0 3,0 0-1,0 0-3,0 0 2,-1 0-3,1 0 2,0 0-2,0 0 1,0 0 0,0 0-1,0 0 1,-1 0-2,1 0 2,0 0-1,0 0-1,0 0 1,0 0-1,-1 0 2,1 0-2,0 0 1,0 0-1,0 0 0,0 0 1,0 0-1,-1 0 0,1 0 1,0 0-1,0 0 1,0 0-1,0 0 0,0 0 1,-1 0-1,1 0 0,0 0 1,0 0-1,0 0 1,0 0-1,-1 0 1,1 0-1,0 0 0,0 0 2,0 0-2,0 0 0,0 0 1,-1 0-2,1 0 1,0 0 1,0 0 0,0 0-1,0 0 0,0 0 2,-1 0-3,1 0 2,0 0 1,0 0-3,0 0 2,0 0 2,-1 0-3,1 0 2,0 0-1,0 0 0,0 0 0,0 0 1,0 0 0,-1 0 1,1 0-2,0 0 1,0 0 3,0 0-3,0 0 0,0 0 2,-1 0 0,1 0-1,0 0 1,0 0 0,0 0-2,0 0 1,-1 0 0,1 0-1,0 0 1,0 0 0,0 0-2,0 0 1,0 0 1,-1 0-1,1 0 0,0 0 1,0 0-2,0 0 3,0 0-3,0 0 3,-1 0-1,1 0 0,0 0 0,0 0 0,0 0 0,0 0 1,0 0 0,-1 0-1,1 0 2,22 22-6,-22-22 6,0 0 3,0 0 0,0 0 6,-1 0 11</inkml:trace>
    </iact:actionData>
  </iact:action>
  <iact:action type="add" startTime="42676">
    <iact:property name="dataType"/>
    <iact:actionData xml:id="d9">
      <inkml:trace xmlns:inkml="http://www.w3.org/2003/InkML" xml:id="stk9" contextRef="#ctx0" brushRef="#br0">4342 17101 0,'22'0'23,"-22"-22"-18,0 0 0,0-1 0,0 1-2,22 0 1,-22 0 0,0 0-3,0 0 2,0 0-1,0-1 0,0 1 0,0 0-1,0 0 1,0 0 0,0 0 0,0 0-1,0-1 1,0 1-1,22 0 0,-22 0 1,0 0 0,0 0-1,0-1 1,0 1-1,0 0 1,0 0-1,0 0 1,0 0 1,0 0-3,0-1 3,0 1-3,0 0 2,0 0 0,0 0-1,0 0 2,0 0-2,0-1 0,0 1 1,0 0-1,0 0 1,0 0 0,0 0 0,0-1 0,0 1 0,0 0 1,0 0-1,0 0 0,0 0 0,0 0 2,0-1-2,0 1 0,0 0 1,0 0 0,0 0-2,0 0 2,0-1-1,0 1 0,0 0 1,22 0-1,-22 0 2,0 0-2,0 0 1,0-1-1,0 1 1,0 0-1,0 0 1,0 0 1,0 0-2,0 0 1,0-1 0,0 1 1,0 0-1,22 0 0,-22 0 1,0 0 2,0-1-3,23 23 2,-23-22-4,0 0 3,0 0 4,0 0 0,22 22-7,-22-22 6,0 0 5,22-1 4,0 23 71,0 0-79,0 0-3,0 0-2,1 0 1,-1 0-1,0 0 0,0 0 0,0 0-1,0 0 1,0 0 0,1 0-1,-1 0 0,0 0 0,0 0 0,0 0 0,0 0 0,1 0-1,-1 0 1,0 0 0,0 0 0,0 0 0,0 0-1,0 0 1,1 0 0,-1 0 0,0 0 0,0 0 0,0 0 0,0 0-1,0 0 1,1 0-1,-1 0 1,0 0 0,0 0 1,0 0-3,0 0 2,1 0 0,-1 0 0,0 0-1,0 0 1,0 0 0,0 0 0,0 0 0,1 0-1,-1 0 0,0 0 1,0 0 0,0 0-1,0 0 1,0 23 1,1-23-2,-1 0 0,0 0 1,0 0 1,0 0-2,0 0 0,0 0 1,1 0 0,-1 0 0,0 0 1,0 0-1,0 0-1,0 22 0,1-22 1,-1 0-1,0 0 1,0 0 0,0 0-1,0 0 1,0 0 0,1 0-1,-1 0 1,0 0 0,0 22-1,0-22 2,0 0-2,0 0 0,1 0 2,21 0 0,0 0-2,-22 0 2,1 0-2,-1 0 0,0 0 0,0 0 1,0 0-1,0 22 1,0-22-1,1 0 1,-1 0-1,22 0 2,-22 0-1,22 0-1,-21 0 1,-1 0-1,0 0 2,0 0-2,0 0 0,0 0 0,1 0 0,-1 0 0,0 0 2,22 0-1,-22 0 0,0 0-2,1 0 1,-1 0 1,0 0-1,0 0 1,0 0-1,0 0 0,0 0 0,23 0 2,-23 0-1,22 0-1,-22 0 1,23 0 0,-23 0 1,22 0-2,-22 0 1,0 0-1,1 0 1,-1 0 0,22 0-1,-22 0 1,0 0 0,0 0-1,1 0 0,-1 0 2,0 0-2,0 0 1,0 0-1,23 0 1,-23 0 0,0 0-1,0 0 0,0 0 1,0 0-1,0 0 0,23 0 1,-23 0 1,0 0-2,0 0 0,22 22 1,-21-22 0,21 0 1,-22 0-2,0 0 0,0 0 2,1 0-2,-1 0 0,0 0-1,22 0 3,-22 0 0,45 0-2,-45 0 2,0 0-2,0 0-1,22 0 2,-21 0 0,-1 0 0,0 0-2,0 0 2,0 0-1,22 0 0,1 0 1,-23 0 0,0 0-1,0 0 0,0 0 0,23 0 1,-1 0 0,-22 0 1,0 0-3,0 0 1,1 0 1,-1 0-1,22 0 1,-22 0-1,0 0 0,0 0 0,1 0-1,21 0 3,0 0-1,1 0 0,-1 0-1,0 0 1,-22 0 1,0 0-2,1 0-1,-1 0 2,0 0-1,0 0 0,0 0 0,45 0 0,-45 0 1,22 0-1,-22 0 1,0 0-1,1 0 1,21 0-1,0 0 0,0 0 1,1 0 0,-1 0 0,0 0 0,-22 0-1,1 0 0,-1 0 0,0 0 0,0 0 1,0 0-1,0 0 0,1 0 0,21 0 0,0 0 0,0 0 1,1 0 0,-1 0 0,0 0 0,-22 0-1,1 0 0,-1 0 0,0 0 1,22 0-1,1 0 0,-23 0 0,0 0 0,0 0 0,0 0 0,22 0 1,1 0-1,-1 0 1,-22 0-1,0 0 0,0 0 0,23 0 0,-1 0 1,0 0 1,1 0-2,-23 0 0,22 0 0,0 0 1,-21 0-1,-1 0 0,0 0 0,22 0 0,0 0 2,1 0-2,-23 0 0,0 0 0,0 0 0,22 0 0,1 0 1,-23 0-1,0 0 0,0 0 0,0 0 0,23 0 0,-1 0 1,0 0 0,1 0 0,-23 0-1,0 0 0,0 0 0,0 0 0,0 0 0,23 0 0,-1 0 1,0 0 0,1 0 0,-23 0-1,0 0 1,0 0-1,22 0 1,1 0-1,-1 0 0,0 0 1,0 0 0,-21 0 0,-1 0-2,0 0 1,0 0 0,0 0 0,0 0 0,1 0 1,-1 0-1,0 0 0,0 0 0,22 0-1,1 0 2,-1 0 0,0 0 0,-22 0-1,0 0 0,1 0 0,-1 0 0,0 0 0,0 0 0,0 0 1,23 0 0,-1 0 0,22 0-1,-21 0 2,-1 0-1,0 0-1,0 0 2,1 0-2,-1 0 1,-22 0-1,0 0 0,0 0 0,1 0 0,-1 0 0,0 0 0,0 0 0,0 0 0,0 0 0,1 0 0,-1 0 0,0 0 0,0 0 1,0 0-1,22 0 1,-21 0-1,-1 0-1,0 0 1,0 0 0,0 0 0,0 0 0,0 0 0,1 0 1,-1 0-1,0 0 0,0 0-1,0 0 2,0 0-1,23 0 1,-1 0 0,-22 0-1,22 0 0,-21 0 0,-1 0 0,0 0 0,0 0 1,0 22-1,0-22 0,23 0 0,-1 0 1,0 0 0,1 0 0,-1 0 0,0 0 0,-22 0 0,0 0-1,23 0 0,-23 0 1,0 0-1,0 0 0,0 0 0,0 22 0,1-22 1,-1 0-2,22 0 2,0 0 0,1 0 0,-23 0 0,0 0 0,0 0-1,22 0 0,-21 0 0,-1 0 0,22 0 2,0 0-1,-22 0-1,1 0 0,-1 0 0,22 0 1,-22 0 0,0 0-1,1 0 0,-1 0 0,22 0 1,-22 0 0,0 0 0,0 0-2,1 0 1,21 0 1,-22 0 0,0 0-1,22 0 1,-21 0 0,-1 0-1,0 0 0,22 0 1,-22 0 1,23 0-1,-23 0-2,0 0 2,0 0-1,0 0 0,0 0 0,1 0 0,21 0 1,-22 0 0,0 0-1,0 0 1,23 0-1,-23 0 1,0 0-1,0 0 0,22 0 1,-22 0 0,1 0-1,-1 0 0,0 0 0,22 0 1,1 0 2,-23 0-2,22 0-2,-22 0 3,0 0-2,23 0 1,-23 0-1,0 0 1,0 0-2,0 0 2,0 0-1,0 0 0,1 0 0,21 0 1,-22 0 0,0 0 0,0 0-1,1 0 0,-1 0 1,0 0-1,0 0 1,0 0-1,22 0 2,-21 0-2,-1 0 1,0 0-1,0 0 2,0 0-2,0 0 0,0 0 0,1 0 1,-1 0 2,0 0-3,0 0 0,0 0 0,0 0 0,1 0 1,-1 0 0,0 0 0,0 0 0,0 0 0,0 0 1,0 0-2,1 0 1,-1 0 1,0 0-1,0 0 1,0 0 0,0 0 2,0 0-2,1 0 2,-1 0 1,0 0 3,-22 23 159,0-1-160,0 0-1,0 0-1,0 0-2,22-22-1,-22 22-2,0 1 3,0-1 0,0 0 1,0 0-2,0 0 0,0 0 1,0 0 0,0 1-2,0-1 3,0 0-2,0 0-1,0 0 2,0 0-1,0 0 0,0 1 0,0-1 1,0 0 0,0 0 0,0 0-1,0 0 0,0 1 0,0-1 1,0 0 0,0 0-1,0 0 1,0 0 0,0 0 0,0 1-1,0-1 1,0 0 0,0 0 1,0 0-2,0 0 2,0 1-2,0-1 1,0 0 1,0 0-1,0 0 1,0 0 2,0 0-4,0 1 3,0-1-1,0 0 0,0 0-1,0 0 0,0 0 1,0 0 0,0 1 0,0-1 1,0 0-1,0 0 1,22-22-1,-22 22-4,0 0 7,0 1-2,0-1 3,0 0-2,0 0 1,0 0 2,0 0-2,0 0 1,0 1 2,0-1-2,0 0 3,0 0 2,0 0 3,0 0 8</inkml:trace>
    </iact:actionData>
  </iact:action>
  <iact:action type="add" startTime="45320">
    <iact:property name="dataType"/>
    <iact:actionData xml:id="d10">
      <inkml:trace xmlns:inkml="http://www.w3.org/2003/InkML" xml:id="stk10" contextRef="#ctx0" brushRef="#br0">5848 15838 0,'-22'0'7,"-1"0"13,1 0-7,0 0 1,0 0 0,0 0 6,0 0 3,22 22-19,-22-22 9,22 23-8,-23-23 3,23 22-3,-22-22 1,22 22 0,-22-22-2,22 22 3,-22-22-4,22 22 6,-22-22-8,0 22 9,0 1 3,22-1 0,-23-22-11,23 22 6,-22 0 2,22 0 2,-22 0 0,22 0-1,0 1-1,0-1 1,0 0-3,-22-22-6,22 22 6,0 0 0,0 0 0,0 1 0,0-1-1,0 0-1,0 0 1,0 0-1,0 0 2,0 0 0,0 1 2,0-1 3,0 0 2,22-22-11,-22 22 10,22-22-12,0 0 14,-22 22-8,23-22-3,-1 0 6,-22 22-3,22-22-7,0 0 11,0 22-2,0-22 2,0 0 1,1 0-3,-23 23-3,22-23-2,0 0 6,0 0 1,0 0 0,0 0 1,0 0 6,1 0 7,-1 0 1,0 0-4,0 0-4,0 0-2,0-23-4,-22 1-7,23 22 0,-23-22 2,22 22-2,-22-22 2,22 0 2,-22 0 3,22 22-6,-22-22-3,0-1 9,22 23-6,-22-22-3,0 0 10,0 0-3,22 22-10,-22-22 9,0 0-1,0 0 3,0-1-4,0 1 0,0 0 0,0 0 0,0 0 2,0 0-3,-22 22-3,22-23 0,0 1 4,0 0 0,-22 22-7,22-22 5,0 0 2,-22 22-2,22-22-4,0 0 3,0-1 3,-22 23-5,22-22 3,0 0 4,-22 22-1,22-22-4,0 0 21,-23 22-20,23-22 18,-22 22-21,22-23 14,-22 23-15,0 0 17,22-22-17,-22 22 34,0 0 73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09023" units="1/cm"/>
          <inkml:channelProperty channel="Y" name="resolution" value="35.52632" units="1/cm"/>
          <inkml:channelProperty channel="T" name="resolution" value="1" units="1/dev"/>
        </inkml:channelProperties>
      </inkml:inkSource>
      <inkml:timestamp xml:id="ts0" timeString="2020-03-23T22:13:46.44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399">
    <iact:property name="dataType"/>
    <iact:actionData xml:id="d0">
      <inkml:trace xmlns:inkml="http://www.w3.org/2003/InkML" xml:id="stk0" contextRef="#ctx0" brushRef="#br0">5914 5760 0,'0'22'11,"22"0"-5,-22 0-1,0 0 0,0 0-1,0 0 1,0 1-1,0-1 0,23-22-2,-23 22-1,0 0 4,0 0-2,0 0-1,0 1 1,0-1 1,0 0-1,0 0 0,0 0 0,0 0-1,0 0 1,22 1 0,-22-1 1,0 0-2,0 0 0,0 0 1,0 0 1,0 0-1,0 1-2,0-1 2,0 0 0,0 0 0,0 0 1,0 0-3,0 1 3,0-1-2,0 0 1,0 0 0,0 0 0,0 0-1,0 0 0,0 1 1,0-1 0,0 0 0,0 0-1,0 0 2,0 0-2,0 1 0,0-1 1,0 0 0,0 0 0,22 0 1,-22 0-3,0 0 2,0 1-1,0-1 1,0 0 0,0 0-1,0 0 1,0 0 0,0 0-1,0 1 1,0-1 0,0 0-2,0 0 3,0 0-1,0 0 0,0 1 0,0-1 0,0 0-2,0 0 3,22-22-3,-22 22 0,0 0 2,0 0 1,0 1-1,0-1 1,0 0-2,0 0 2,0 0 0,0 0-1,0 0 2,0 1-2,0-1 0,0 0 0,0 0 2,0 0-1,0 0 1,22-22-3,-22 23 1,0-1 1,0 0 1,0 0 0,0 0 1,0 0 0,0 0 1,0 1 6</inkml:trace>
    </iact:actionData>
  </iact:action>
  <iact:action type="add" startTime="8152">
    <iact:property name="dataType"/>
    <iact:actionData xml:id="d1">
      <inkml:trace xmlns:inkml="http://www.w3.org/2003/InkML" xml:id="stk1" contextRef="#ctx0" brushRef="#br0">7177 8462 0,'-22'0'47,"-1"0"-39,1 0-2,0 0 0,0 0-2,0 0 2,0 0 0,0 0-1,-1 0 0,1 0 0,0 0 1,0 0-1,0 0 2,0 0 1,0 0 1,-1 0 3,1 0 3,22 22-3,-22-22-4,0 0 15,22 22 168,0 0-179,0 1-1,0-1-4,0 0 2,22-22-7,-22 22 2,0 0 5,0 0-3,22 1-1,-22-1 1,0 0 0,0 0 0,0 0 0,22-22-4,-22 22 1,0 0 5,0 1-2,0-1 2,0 0-2,0 0 0,23-22-2,-23 22-1,0 0 5,0 0-3,0 1-1,0-1 3,0 0-5,0 0 3,0 0 1,0 0-2,22-22-1,-22 23 0,0-1 1,0 0 3,0 0-1,0 0 0,0 0 2,22-22-5,-22 22 1,0 1 5,0-1 1,0 0 2,0 0 9,0 0 69,0 0-51,0 0 0,0 1-25,0-1-4,0 0-1,0 0 1,0 0 0,0 0-1,0 1 2,0-1-2,0 0 1,0 0-2,0 0-1,0 0 1,0 0 0,0 1 0,0-1 1,0 0 1,0 0 5,0 0 15,0 0-14,0 1-4,0-1 3,0 0 1,0 0 10,0 0-1,0 0-11,0 0 0,0 1-2,0-1 2,0 0 2,0 0-2,0 0-2,0 0-1,0 0-3,0 1 3,0-1-3,0 0 1,0 0-1,0 0 0,0 0 1,0 1-1,0-1 4,0 0-4,22-22 1,-22 22-7,0 0 7,0 0 1,0 0 2,0 1-3,0-1 1,0 0-2,0 0 3,0 0-3,0 0 1,0 1 0,0-1 0,0 0 4,0 0 6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54E2626-2C9A-42F4-97B2-FC4FE952525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990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626-2C9A-42F4-97B2-FC4FE952525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531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13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626-2C9A-42F4-97B2-FC4FE952525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404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33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654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7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626-2C9A-42F4-97B2-FC4FE952525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929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78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2626-2C9A-42F4-97B2-FC4FE952525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04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54E2626-2C9A-42F4-97B2-FC4FE952525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439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2626-2C9A-42F4-97B2-FC4FE9525259}" type="datetimeFigureOut">
              <a:rPr lang="pt-PT" smtClean="0"/>
              <a:t>23/03/2020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BF46-778B-4ED1-BDE0-086F5C4A5A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17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microsoft.com/office/2011/relationships/inkAction" Target="../ink/inkAction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7.png"/><Relationship Id="rId5" Type="http://schemas.microsoft.com/office/2011/relationships/inkAction" Target="../ink/inkAction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59E3E-DBA3-4B1C-89C8-37EB2C9CB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Guia do Património de Lisboa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86485-C26F-48E9-8CAB-B3FF195D6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PT" dirty="0"/>
              <a:t>Sebastian Jordan 50037610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A40543-8305-41D3-B95C-19F60DD64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790"/>
            <a:ext cx="3204650" cy="1022210"/>
          </a:xfrm>
          <a:prstGeom prst="rect">
            <a:avLst/>
          </a:prstGeom>
        </p:spPr>
      </p:pic>
      <p:pic>
        <p:nvPicPr>
          <p:cNvPr id="8" name="Vídeo 7">
            <a:hlinkClick r:id="" action="ppaction://media"/>
            <a:extLst>
              <a:ext uri="{FF2B5EF4-FFF2-40B4-BE49-F238E27FC236}">
                <a16:creationId xmlns:a16="http://schemas.microsoft.com/office/drawing/2014/main" id="{BB94D90A-260D-4FF4-B256-0FA478DA40A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439151" y="5543362"/>
            <a:ext cx="1752848" cy="13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6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64"/>
    </mc:Choice>
    <mc:Fallback>
      <p:transition spd="slow" advTm="137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B4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2EE10FF-1AB1-487A-9285-7AD42328F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9" y="2298953"/>
            <a:ext cx="7268353" cy="4098480"/>
          </a:xfrm>
          <a:prstGeom prst="rect">
            <a:avLst/>
          </a:prstGeom>
        </p:spPr>
      </p:pic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253FDF88-6244-48EE-80B9-4D668BC48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56" y="129434"/>
            <a:ext cx="6293745" cy="355596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6224776-CB67-404E-8368-EDF9DABE047A}"/>
              </a:ext>
            </a:extLst>
          </p:cNvPr>
          <p:cNvSpPr txBox="1"/>
          <p:nvPr/>
        </p:nvSpPr>
        <p:spPr>
          <a:xfrm>
            <a:off x="644654" y="92975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Objetivos</a:t>
            </a: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6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9951AE79-BE1B-4812-8219-DBF4AD5B9AC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5200" y="725760"/>
              <a:ext cx="11674080" cy="5430960"/>
            </p14:xfrm>
          </p:contentPart>
        </mc:Choice>
        <mc:Fallback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9951AE79-BE1B-4812-8219-DBF4AD5B9A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840" y="716400"/>
                <a:ext cx="11692800" cy="544968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Vídeo 58">
            <a:hlinkClick r:id="" action="ppaction://media"/>
            <a:extLst>
              <a:ext uri="{FF2B5EF4-FFF2-40B4-BE49-F238E27FC236}">
                <a16:creationId xmlns:a16="http://schemas.microsoft.com/office/drawing/2014/main" id="{20AF31DB-AED8-41BB-B7CC-297C9AED2C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491852" y="5582888"/>
            <a:ext cx="1700147" cy="127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09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49558"/>
    </mc:Choice>
    <mc:Fallback>
      <p:transition spd="slow" advTm="49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59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D7E23489-5086-46F5-9393-78203AC72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97339" y="643467"/>
            <a:ext cx="7605550" cy="55710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5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9D035C14-7FC3-49CF-9A65-C374510C3AB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29040" y="2073600"/>
              <a:ext cx="455040" cy="1762560"/>
            </p14:xfrm>
          </p:contentPart>
        </mc:Choice>
        <mc:Fallback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9D035C14-7FC3-49CF-9A65-C374510C3A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9680" y="2064240"/>
                <a:ext cx="473760" cy="178128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Vídeo 38">
            <a:hlinkClick r:id="" action="ppaction://media"/>
            <a:extLst>
              <a:ext uri="{FF2B5EF4-FFF2-40B4-BE49-F238E27FC236}">
                <a16:creationId xmlns:a16="http://schemas.microsoft.com/office/drawing/2014/main" id="{180EEA7A-41B1-4FC3-9F48-B323A616BBE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  <p:ext uri="{42D2F446-02D8-4167-A562-619A0277C38B}">
                <p15:isNarration xmlns:p15="http://schemas.microsoft.com/office/powerpoint/2012/main" val="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06000" y="5143500"/>
            <a:ext cx="2285999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52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12333"/>
    </mc:Choice>
    <mc:Fallback>
      <p:transition spd="slow" advTm="123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39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</Words>
  <Application>Microsoft Office PowerPoint</Application>
  <PresentationFormat>Ecrã Panorâmico</PresentationFormat>
  <Paragraphs>3</Paragraphs>
  <Slides>3</Slides>
  <Notes>0</Notes>
  <HiddenSlides>0</HiddenSlides>
  <MMClips>3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Guia do Património de Lisboa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 do Património de Lisboa</dc:title>
  <dc:creator>Sebastian Nunes Jordan</dc:creator>
  <cp:lastModifiedBy>Sebastian Nunes Jordan</cp:lastModifiedBy>
  <cp:revision>4</cp:revision>
  <dcterms:created xsi:type="dcterms:W3CDTF">2020-03-23T21:46:17Z</dcterms:created>
  <dcterms:modified xsi:type="dcterms:W3CDTF">2020-03-23T22:18:40Z</dcterms:modified>
</cp:coreProperties>
</file>