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7" r:id="rId1"/>
  </p:sldMasterIdLst>
  <p:sldIdLst>
    <p:sldId id="256" r:id="rId2"/>
    <p:sldId id="257" r:id="rId3"/>
    <p:sldId id="258" r:id="rId4"/>
    <p:sldId id="259" r:id="rId5"/>
    <p:sldId id="265" r:id="rId6"/>
    <p:sldId id="266" r:id="rId7"/>
    <p:sldId id="267" r:id="rId8"/>
    <p:sldId id="268"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E239A2-F51A-40CA-8B83-227559A4E1E5}"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D7CEE535-E68F-40B5-A66A-2133A3FC991C}">
      <dgm:prSet/>
      <dgm:spPr/>
      <dgm:t>
        <a:bodyPr/>
        <a:lstStyle/>
        <a:p>
          <a:r>
            <a:rPr lang="en-US" b="1" i="1" dirty="0"/>
            <a:t>Name : Rupak Sarkar</a:t>
          </a:r>
          <a:br>
            <a:rPr lang="en-US" b="1" i="1" dirty="0"/>
          </a:br>
          <a:r>
            <a:rPr lang="en-US" b="1" i="1" dirty="0"/>
            <a:t>Roll No.: 14271024036 </a:t>
          </a:r>
          <a:br>
            <a:rPr lang="en-US" b="1" i="1" dirty="0"/>
          </a:br>
          <a:r>
            <a:rPr lang="en-US" b="1" i="1" dirty="0"/>
            <a:t>Stream : MCA</a:t>
          </a:r>
          <a:br>
            <a:rPr lang="en-US" b="1" i="1" dirty="0"/>
          </a:br>
          <a:r>
            <a:rPr lang="en-US" b="1" i="1" dirty="0"/>
            <a:t>Semester : Semester 2</a:t>
          </a:r>
          <a:r>
            <a:rPr lang="en-US" b="1" i="1" baseline="30000" dirty="0"/>
            <a:t>nd</a:t>
          </a:r>
          <a:br>
            <a:rPr lang="en-US" b="1" i="1" dirty="0"/>
          </a:br>
          <a:r>
            <a:rPr lang="en-US" b="1" i="1" dirty="0"/>
            <a:t>Subject : Introduction to Cyber Security</a:t>
          </a:r>
          <a:br>
            <a:rPr lang="en-US" b="1" i="1" dirty="0"/>
          </a:br>
          <a:r>
            <a:rPr lang="en-US" b="1" i="1" dirty="0"/>
            <a:t>Subject Code : MCAN-E205D</a:t>
          </a:r>
          <a:endParaRPr lang="en-IN" dirty="0"/>
        </a:p>
      </dgm:t>
    </dgm:pt>
    <dgm:pt modelId="{B74CF100-7EBE-4FDD-87F5-9811E44E672A}" type="parTrans" cxnId="{D7C402EC-D401-48F2-9FA9-489EBA64D2C1}">
      <dgm:prSet/>
      <dgm:spPr/>
      <dgm:t>
        <a:bodyPr/>
        <a:lstStyle/>
        <a:p>
          <a:endParaRPr lang="en-IN"/>
        </a:p>
      </dgm:t>
    </dgm:pt>
    <dgm:pt modelId="{97C49672-DEB0-408B-880D-CE4CC1FFA05C}" type="sibTrans" cxnId="{D7C402EC-D401-48F2-9FA9-489EBA64D2C1}">
      <dgm:prSet/>
      <dgm:spPr/>
      <dgm:t>
        <a:bodyPr/>
        <a:lstStyle/>
        <a:p>
          <a:endParaRPr lang="en-IN"/>
        </a:p>
      </dgm:t>
    </dgm:pt>
    <dgm:pt modelId="{A7D57596-966A-47FB-BCA5-CAF6FB03ED07}" type="pres">
      <dgm:prSet presAssocID="{A2E239A2-F51A-40CA-8B83-227559A4E1E5}" presName="Name0" presStyleCnt="0">
        <dgm:presLayoutVars>
          <dgm:dir/>
          <dgm:resizeHandles val="exact"/>
        </dgm:presLayoutVars>
      </dgm:prSet>
      <dgm:spPr/>
    </dgm:pt>
    <dgm:pt modelId="{4AD52805-43BE-4439-95C6-B9F9319FF7C6}" type="pres">
      <dgm:prSet presAssocID="{A2E239A2-F51A-40CA-8B83-227559A4E1E5}" presName="arrow" presStyleLbl="bgShp" presStyleIdx="0" presStyleCnt="1"/>
      <dgm:spPr/>
    </dgm:pt>
    <dgm:pt modelId="{B44AC264-0D58-4B43-B91F-1811A95A46AF}" type="pres">
      <dgm:prSet presAssocID="{A2E239A2-F51A-40CA-8B83-227559A4E1E5}" presName="points" presStyleCnt="0"/>
      <dgm:spPr/>
    </dgm:pt>
    <dgm:pt modelId="{503E3026-5C36-423A-87C2-DC6AFD5D97AA}" type="pres">
      <dgm:prSet presAssocID="{D7CEE535-E68F-40B5-A66A-2133A3FC991C}" presName="compositeA" presStyleCnt="0"/>
      <dgm:spPr/>
    </dgm:pt>
    <dgm:pt modelId="{B8A15AE3-7007-45D5-AE0B-712BF6EB1143}" type="pres">
      <dgm:prSet presAssocID="{D7CEE535-E68F-40B5-A66A-2133A3FC991C}" presName="textA" presStyleLbl="revTx" presStyleIdx="0" presStyleCnt="1" custScaleX="111220" custScaleY="249421" custLinFactNeighborX="40" custLinFactNeighborY="29719">
        <dgm:presLayoutVars>
          <dgm:bulletEnabled val="1"/>
        </dgm:presLayoutVars>
      </dgm:prSet>
      <dgm:spPr/>
    </dgm:pt>
    <dgm:pt modelId="{3D21B696-8607-4CB9-A598-C422064210BF}" type="pres">
      <dgm:prSet presAssocID="{D7CEE535-E68F-40B5-A66A-2133A3FC991C}" presName="circleA" presStyleLbl="node1" presStyleIdx="0" presStyleCnt="1" custLinFactX="375040" custLinFactY="89638" custLinFactNeighborX="400000" custLinFactNeighborY="100000"/>
      <dgm:spPr/>
    </dgm:pt>
    <dgm:pt modelId="{3F281E90-A2C3-4C28-AC22-387AC7AA9436}" type="pres">
      <dgm:prSet presAssocID="{D7CEE535-E68F-40B5-A66A-2133A3FC991C}" presName="spaceA" presStyleCnt="0"/>
      <dgm:spPr/>
    </dgm:pt>
  </dgm:ptLst>
  <dgm:cxnLst>
    <dgm:cxn modelId="{CF055718-9ACB-4FBC-8260-583DB1A074DF}" type="presOf" srcId="{D7CEE535-E68F-40B5-A66A-2133A3FC991C}" destId="{B8A15AE3-7007-45D5-AE0B-712BF6EB1143}" srcOrd="0" destOrd="0" presId="urn:microsoft.com/office/officeart/2005/8/layout/hProcess11"/>
    <dgm:cxn modelId="{C94FD1DE-3BEF-4C8C-BFF6-CBD6E8567D1C}" type="presOf" srcId="{A2E239A2-F51A-40CA-8B83-227559A4E1E5}" destId="{A7D57596-966A-47FB-BCA5-CAF6FB03ED07}" srcOrd="0" destOrd="0" presId="urn:microsoft.com/office/officeart/2005/8/layout/hProcess11"/>
    <dgm:cxn modelId="{D7C402EC-D401-48F2-9FA9-489EBA64D2C1}" srcId="{A2E239A2-F51A-40CA-8B83-227559A4E1E5}" destId="{D7CEE535-E68F-40B5-A66A-2133A3FC991C}" srcOrd="0" destOrd="0" parTransId="{B74CF100-7EBE-4FDD-87F5-9811E44E672A}" sibTransId="{97C49672-DEB0-408B-880D-CE4CC1FFA05C}"/>
    <dgm:cxn modelId="{2160E026-5B4A-4B02-B736-8005E5DA4321}" type="presParOf" srcId="{A7D57596-966A-47FB-BCA5-CAF6FB03ED07}" destId="{4AD52805-43BE-4439-95C6-B9F9319FF7C6}" srcOrd="0" destOrd="0" presId="urn:microsoft.com/office/officeart/2005/8/layout/hProcess11"/>
    <dgm:cxn modelId="{1DFC20C2-31FA-48EC-A740-D84D0A1A29C8}" type="presParOf" srcId="{A7D57596-966A-47FB-BCA5-CAF6FB03ED07}" destId="{B44AC264-0D58-4B43-B91F-1811A95A46AF}" srcOrd="1" destOrd="0" presId="urn:microsoft.com/office/officeart/2005/8/layout/hProcess11"/>
    <dgm:cxn modelId="{52284791-8A3F-4C89-B89D-B9FB85CD3067}" type="presParOf" srcId="{B44AC264-0D58-4B43-B91F-1811A95A46AF}" destId="{503E3026-5C36-423A-87C2-DC6AFD5D97AA}" srcOrd="0" destOrd="0" presId="urn:microsoft.com/office/officeart/2005/8/layout/hProcess11"/>
    <dgm:cxn modelId="{0AC58B95-817A-4F71-9703-53880DBEF5D5}" type="presParOf" srcId="{503E3026-5C36-423A-87C2-DC6AFD5D97AA}" destId="{B8A15AE3-7007-45D5-AE0B-712BF6EB1143}" srcOrd="0" destOrd="0" presId="urn:microsoft.com/office/officeart/2005/8/layout/hProcess11"/>
    <dgm:cxn modelId="{71091A6A-6FC2-455F-B9E2-E86B5A1F3FEE}" type="presParOf" srcId="{503E3026-5C36-423A-87C2-DC6AFD5D97AA}" destId="{3D21B696-8607-4CB9-A598-C422064210BF}" srcOrd="1" destOrd="0" presId="urn:microsoft.com/office/officeart/2005/8/layout/hProcess11"/>
    <dgm:cxn modelId="{4687B31E-F0EB-4A84-90A8-B1AA911B98ED}" type="presParOf" srcId="{503E3026-5C36-423A-87C2-DC6AFD5D97AA}" destId="{3F281E90-A2C3-4C28-AC22-387AC7AA943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D181B7-F791-493A-98B7-DA87921FE2D2}"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2208D93C-4138-4EAA-A8F2-82D2497FFB2B}">
      <dgm:prSet/>
      <dgm:spPr/>
      <dgm:t>
        <a:bodyPr/>
        <a:lstStyle/>
        <a:p>
          <a:r>
            <a:rPr lang="en-US" b="1" u="sng" dirty="0"/>
            <a:t>Thank</a:t>
          </a:r>
          <a:r>
            <a:rPr lang="en-US" b="1" dirty="0"/>
            <a:t> </a:t>
          </a:r>
          <a:r>
            <a:rPr lang="en-US" b="1" u="sng" dirty="0"/>
            <a:t>You</a:t>
          </a:r>
          <a:r>
            <a:rPr lang="en-US" b="1" dirty="0"/>
            <a:t>!</a:t>
          </a:r>
          <a:endParaRPr lang="en-IN" dirty="0"/>
        </a:p>
      </dgm:t>
    </dgm:pt>
    <dgm:pt modelId="{38DDF1ED-B0E5-4755-8A26-7A0D61585E99}" type="parTrans" cxnId="{ACECF243-8886-439B-BEE0-4D66C0D03C46}">
      <dgm:prSet/>
      <dgm:spPr/>
      <dgm:t>
        <a:bodyPr/>
        <a:lstStyle/>
        <a:p>
          <a:endParaRPr lang="en-IN"/>
        </a:p>
      </dgm:t>
    </dgm:pt>
    <dgm:pt modelId="{A33C24F3-7720-4F15-B899-798DF2F2D837}" type="sibTrans" cxnId="{ACECF243-8886-439B-BEE0-4D66C0D03C46}">
      <dgm:prSet/>
      <dgm:spPr/>
      <dgm:t>
        <a:bodyPr/>
        <a:lstStyle/>
        <a:p>
          <a:endParaRPr lang="en-IN"/>
        </a:p>
      </dgm:t>
    </dgm:pt>
    <dgm:pt modelId="{A9CBC4E9-BCEC-4783-AA7C-72B7487BB66D}" type="pres">
      <dgm:prSet presAssocID="{4BD181B7-F791-493A-98B7-DA87921FE2D2}" presName="Name0" presStyleCnt="0">
        <dgm:presLayoutVars>
          <dgm:chPref val="3"/>
          <dgm:dir/>
          <dgm:animLvl val="lvl"/>
          <dgm:resizeHandles/>
        </dgm:presLayoutVars>
      </dgm:prSet>
      <dgm:spPr/>
    </dgm:pt>
    <dgm:pt modelId="{9DE23DE1-3FA7-4444-B874-2A980D50AF30}" type="pres">
      <dgm:prSet presAssocID="{2208D93C-4138-4EAA-A8F2-82D2497FFB2B}" presName="horFlow" presStyleCnt="0"/>
      <dgm:spPr/>
    </dgm:pt>
    <dgm:pt modelId="{B3086537-2FE0-4E3B-9094-E45ABDE47FD5}" type="pres">
      <dgm:prSet presAssocID="{2208D93C-4138-4EAA-A8F2-82D2497FFB2B}" presName="bigChev" presStyleLbl="node1" presStyleIdx="0" presStyleCnt="1" custScaleX="159409"/>
      <dgm:spPr/>
    </dgm:pt>
  </dgm:ptLst>
  <dgm:cxnLst>
    <dgm:cxn modelId="{FF3E4C2D-B5F3-44A9-A118-47D27B5C1869}" type="presOf" srcId="{4BD181B7-F791-493A-98B7-DA87921FE2D2}" destId="{A9CBC4E9-BCEC-4783-AA7C-72B7487BB66D}" srcOrd="0" destOrd="0" presId="urn:microsoft.com/office/officeart/2005/8/layout/lProcess3"/>
    <dgm:cxn modelId="{9FE0F143-B9FF-4591-9647-2E9E0725CB36}" type="presOf" srcId="{2208D93C-4138-4EAA-A8F2-82D2497FFB2B}" destId="{B3086537-2FE0-4E3B-9094-E45ABDE47FD5}" srcOrd="0" destOrd="0" presId="urn:microsoft.com/office/officeart/2005/8/layout/lProcess3"/>
    <dgm:cxn modelId="{ACECF243-8886-439B-BEE0-4D66C0D03C46}" srcId="{4BD181B7-F791-493A-98B7-DA87921FE2D2}" destId="{2208D93C-4138-4EAA-A8F2-82D2497FFB2B}" srcOrd="0" destOrd="0" parTransId="{38DDF1ED-B0E5-4755-8A26-7A0D61585E99}" sibTransId="{A33C24F3-7720-4F15-B899-798DF2F2D837}"/>
    <dgm:cxn modelId="{108A0716-DDB5-4C54-98AB-7D04CEBF12BD}" type="presParOf" srcId="{A9CBC4E9-BCEC-4783-AA7C-72B7487BB66D}" destId="{9DE23DE1-3FA7-4444-B874-2A980D50AF30}" srcOrd="0" destOrd="0" presId="urn:microsoft.com/office/officeart/2005/8/layout/lProcess3"/>
    <dgm:cxn modelId="{5AC98A21-F191-441B-8C37-96CD4D739AEF}" type="presParOf" srcId="{9DE23DE1-3FA7-4444-B874-2A980D50AF30}" destId="{B3086537-2FE0-4E3B-9094-E45ABDE47FD5}"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9EF435-E8DC-4267-8C2A-68F6D0C9D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6761C57F-53DB-45D9-9240-7A099A1A27B6}">
      <dgm:prSet custT="1"/>
      <dgm:spPr/>
      <dgm:t>
        <a:bodyPr/>
        <a:lstStyle/>
        <a:p>
          <a:r>
            <a:rPr lang="en-US" sz="2400" b="1" dirty="0">
              <a:effectLst>
                <a:outerShdw blurRad="38100" dist="38100" dir="2700000" algn="tl">
                  <a:srgbClr val="000000">
                    <a:alpha val="43137"/>
                  </a:srgbClr>
                </a:outerShdw>
              </a:effectLst>
            </a:rPr>
            <a:t>Ethical Hacker (White Hat)</a:t>
          </a:r>
          <a:endParaRPr lang="en-IN" sz="2400" b="1" dirty="0">
            <a:effectLst>
              <a:outerShdw blurRad="38100" dist="38100" dir="2700000" algn="tl">
                <a:srgbClr val="000000">
                  <a:alpha val="43137"/>
                </a:srgbClr>
              </a:outerShdw>
            </a:effectLst>
          </a:endParaRPr>
        </a:p>
      </dgm:t>
    </dgm:pt>
    <dgm:pt modelId="{B45A266B-CDF9-4A11-A18D-8CFCC29041F7}" type="parTrans" cxnId="{5F4CE87C-6BBD-4994-8CA3-86C9AFF879D1}">
      <dgm:prSet/>
      <dgm:spPr/>
      <dgm:t>
        <a:bodyPr/>
        <a:lstStyle/>
        <a:p>
          <a:endParaRPr lang="en-IN"/>
        </a:p>
      </dgm:t>
    </dgm:pt>
    <dgm:pt modelId="{6D057960-C8B0-406A-A234-02FC036B186B}" type="sibTrans" cxnId="{5F4CE87C-6BBD-4994-8CA3-86C9AFF879D1}">
      <dgm:prSet/>
      <dgm:spPr/>
      <dgm:t>
        <a:bodyPr/>
        <a:lstStyle/>
        <a:p>
          <a:endParaRPr lang="en-IN"/>
        </a:p>
      </dgm:t>
    </dgm:pt>
    <dgm:pt modelId="{DEF2E0B9-B764-4433-A890-5F5FE48391CB}">
      <dgm:prSet/>
      <dgm:spPr/>
      <dgm:t>
        <a:bodyPr/>
        <a:lstStyle/>
        <a:p>
          <a:r>
            <a:rPr lang="en-US" dirty="0"/>
            <a:t>These hackers work legally to </a:t>
          </a:r>
          <a:r>
            <a:rPr lang="en-IN" dirty="0"/>
            <a:t>improve security. </a:t>
          </a:r>
        </a:p>
      </dgm:t>
    </dgm:pt>
    <dgm:pt modelId="{6BBA9CAD-D52A-4C04-ADFB-482127806C6D}" type="parTrans" cxnId="{4DD2F5AA-1E70-4AA0-9347-EBB217D58D4B}">
      <dgm:prSet/>
      <dgm:spPr/>
      <dgm:t>
        <a:bodyPr/>
        <a:lstStyle/>
        <a:p>
          <a:endParaRPr lang="en-IN"/>
        </a:p>
      </dgm:t>
    </dgm:pt>
    <dgm:pt modelId="{94A60A8F-83AA-424E-8F40-286B7E15E769}" type="sibTrans" cxnId="{4DD2F5AA-1E70-4AA0-9347-EBB217D58D4B}">
      <dgm:prSet/>
      <dgm:spPr/>
      <dgm:t>
        <a:bodyPr/>
        <a:lstStyle/>
        <a:p>
          <a:endParaRPr lang="en-IN"/>
        </a:p>
      </dgm:t>
    </dgm:pt>
    <dgm:pt modelId="{57C0CFEC-E984-4608-843C-1E95314E85FF}">
      <dgm:prSet/>
      <dgm:spPr/>
      <dgm:t>
        <a:bodyPr/>
        <a:lstStyle/>
        <a:p>
          <a:r>
            <a:rPr lang="en-IN" dirty="0"/>
            <a:t>They find and fix vulnerabilities in systems to protect against cyberattacks.</a:t>
          </a:r>
        </a:p>
      </dgm:t>
    </dgm:pt>
    <dgm:pt modelId="{3D2A781D-3896-4899-BDDB-5625768CC0D6}" type="parTrans" cxnId="{1FEC9702-D923-492D-8A6E-C7668FA9C419}">
      <dgm:prSet/>
      <dgm:spPr/>
      <dgm:t>
        <a:bodyPr/>
        <a:lstStyle/>
        <a:p>
          <a:endParaRPr lang="en-IN"/>
        </a:p>
      </dgm:t>
    </dgm:pt>
    <dgm:pt modelId="{D802E5C1-A0F7-4761-9429-133DD8BD3889}" type="sibTrans" cxnId="{1FEC9702-D923-492D-8A6E-C7668FA9C419}">
      <dgm:prSet/>
      <dgm:spPr/>
      <dgm:t>
        <a:bodyPr/>
        <a:lstStyle/>
        <a:p>
          <a:endParaRPr lang="en-IN"/>
        </a:p>
      </dgm:t>
    </dgm:pt>
    <dgm:pt modelId="{EDD5DE50-74EA-4B9C-BD44-1380A1BC7198}" type="pres">
      <dgm:prSet presAssocID="{799EF435-E8DC-4267-8C2A-68F6D0C9D7EB}" presName="diagram" presStyleCnt="0">
        <dgm:presLayoutVars>
          <dgm:chPref val="1"/>
          <dgm:dir/>
          <dgm:animOne val="branch"/>
          <dgm:animLvl val="lvl"/>
          <dgm:resizeHandles/>
        </dgm:presLayoutVars>
      </dgm:prSet>
      <dgm:spPr/>
    </dgm:pt>
    <dgm:pt modelId="{BF73163A-ED13-4C67-97FF-4DAC9A4E4F00}" type="pres">
      <dgm:prSet presAssocID="{6761C57F-53DB-45D9-9240-7A099A1A27B6}" presName="root" presStyleCnt="0"/>
      <dgm:spPr/>
    </dgm:pt>
    <dgm:pt modelId="{7C7C6EC9-0A84-41DE-8488-1969A082D948}" type="pres">
      <dgm:prSet presAssocID="{6761C57F-53DB-45D9-9240-7A099A1A27B6}" presName="rootComposite" presStyleCnt="0"/>
      <dgm:spPr/>
    </dgm:pt>
    <dgm:pt modelId="{98240DA4-C188-4431-8F6E-F7E47F542C62}" type="pres">
      <dgm:prSet presAssocID="{6761C57F-53DB-45D9-9240-7A099A1A27B6}" presName="rootText" presStyleLbl="node1" presStyleIdx="0" presStyleCnt="1" custScaleX="223041" custScaleY="181616"/>
      <dgm:spPr/>
    </dgm:pt>
    <dgm:pt modelId="{B7CD2B25-CC9E-40EC-B7F7-BCB5029A2420}" type="pres">
      <dgm:prSet presAssocID="{6761C57F-53DB-45D9-9240-7A099A1A27B6}" presName="rootConnector" presStyleLbl="node1" presStyleIdx="0" presStyleCnt="1"/>
      <dgm:spPr/>
    </dgm:pt>
    <dgm:pt modelId="{2D78A173-BB3C-4124-B672-9F3B98DB50D2}" type="pres">
      <dgm:prSet presAssocID="{6761C57F-53DB-45D9-9240-7A099A1A27B6}" presName="childShape" presStyleCnt="0"/>
      <dgm:spPr/>
    </dgm:pt>
    <dgm:pt modelId="{DFC9D48D-6C28-49D3-B54A-012B4463E0FE}" type="pres">
      <dgm:prSet presAssocID="{6BBA9CAD-D52A-4C04-ADFB-482127806C6D}" presName="Name13" presStyleLbl="parChTrans1D2" presStyleIdx="0" presStyleCnt="2"/>
      <dgm:spPr/>
    </dgm:pt>
    <dgm:pt modelId="{D8B336C0-9A45-4579-AC75-159FA13E8556}" type="pres">
      <dgm:prSet presAssocID="{DEF2E0B9-B764-4433-A890-5F5FE48391CB}" presName="childText" presStyleLbl="bgAcc1" presStyleIdx="0" presStyleCnt="2" custScaleX="219206" custScaleY="170198">
        <dgm:presLayoutVars>
          <dgm:bulletEnabled val="1"/>
        </dgm:presLayoutVars>
      </dgm:prSet>
      <dgm:spPr/>
    </dgm:pt>
    <dgm:pt modelId="{A0ECFC44-FBEB-4E6D-942C-A1E4E5D1EEC4}" type="pres">
      <dgm:prSet presAssocID="{3D2A781D-3896-4899-BDDB-5625768CC0D6}" presName="Name13" presStyleLbl="parChTrans1D2" presStyleIdx="1" presStyleCnt="2"/>
      <dgm:spPr/>
    </dgm:pt>
    <dgm:pt modelId="{B49692E6-0F2C-4E77-8A32-130ADF6350FE}" type="pres">
      <dgm:prSet presAssocID="{57C0CFEC-E984-4608-843C-1E95314E85FF}" presName="childText" presStyleLbl="bgAcc1" presStyleIdx="1" presStyleCnt="2" custScaleX="219347" custScaleY="170260">
        <dgm:presLayoutVars>
          <dgm:bulletEnabled val="1"/>
        </dgm:presLayoutVars>
      </dgm:prSet>
      <dgm:spPr/>
    </dgm:pt>
  </dgm:ptLst>
  <dgm:cxnLst>
    <dgm:cxn modelId="{1FEC9702-D923-492D-8A6E-C7668FA9C419}" srcId="{6761C57F-53DB-45D9-9240-7A099A1A27B6}" destId="{57C0CFEC-E984-4608-843C-1E95314E85FF}" srcOrd="1" destOrd="0" parTransId="{3D2A781D-3896-4899-BDDB-5625768CC0D6}" sibTransId="{D802E5C1-A0F7-4761-9429-133DD8BD3889}"/>
    <dgm:cxn modelId="{9088ED08-3A5F-489B-A929-96A69355A30B}" type="presOf" srcId="{DEF2E0B9-B764-4433-A890-5F5FE48391CB}" destId="{D8B336C0-9A45-4579-AC75-159FA13E8556}" srcOrd="0" destOrd="0" presId="urn:microsoft.com/office/officeart/2005/8/layout/hierarchy3"/>
    <dgm:cxn modelId="{229EFE0B-98E2-418C-81D9-8FA363270A49}" type="presOf" srcId="{799EF435-E8DC-4267-8C2A-68F6D0C9D7EB}" destId="{EDD5DE50-74EA-4B9C-BD44-1380A1BC7198}" srcOrd="0" destOrd="0" presId="urn:microsoft.com/office/officeart/2005/8/layout/hierarchy3"/>
    <dgm:cxn modelId="{865B810F-601D-4EBD-900B-9C3C41097DDC}" type="presOf" srcId="{3D2A781D-3896-4899-BDDB-5625768CC0D6}" destId="{A0ECFC44-FBEB-4E6D-942C-A1E4E5D1EEC4}" srcOrd="0" destOrd="0" presId="urn:microsoft.com/office/officeart/2005/8/layout/hierarchy3"/>
    <dgm:cxn modelId="{6A137631-15C7-42FB-B7F6-9BD59C7DAFB1}" type="presOf" srcId="{6761C57F-53DB-45D9-9240-7A099A1A27B6}" destId="{98240DA4-C188-4431-8F6E-F7E47F542C62}" srcOrd="0" destOrd="0" presId="urn:microsoft.com/office/officeart/2005/8/layout/hierarchy3"/>
    <dgm:cxn modelId="{5F4CE87C-6BBD-4994-8CA3-86C9AFF879D1}" srcId="{799EF435-E8DC-4267-8C2A-68F6D0C9D7EB}" destId="{6761C57F-53DB-45D9-9240-7A099A1A27B6}" srcOrd="0" destOrd="0" parTransId="{B45A266B-CDF9-4A11-A18D-8CFCC29041F7}" sibTransId="{6D057960-C8B0-406A-A234-02FC036B186B}"/>
    <dgm:cxn modelId="{A3C1679D-A740-45A6-BD5E-320278C6CF81}" type="presOf" srcId="{57C0CFEC-E984-4608-843C-1E95314E85FF}" destId="{B49692E6-0F2C-4E77-8A32-130ADF6350FE}" srcOrd="0" destOrd="0" presId="urn:microsoft.com/office/officeart/2005/8/layout/hierarchy3"/>
    <dgm:cxn modelId="{4DD2F5AA-1E70-4AA0-9347-EBB217D58D4B}" srcId="{6761C57F-53DB-45D9-9240-7A099A1A27B6}" destId="{DEF2E0B9-B764-4433-A890-5F5FE48391CB}" srcOrd="0" destOrd="0" parTransId="{6BBA9CAD-D52A-4C04-ADFB-482127806C6D}" sibTransId="{94A60A8F-83AA-424E-8F40-286B7E15E769}"/>
    <dgm:cxn modelId="{7E48CEB6-AE76-4351-BFA4-808487CC72EB}" type="presOf" srcId="{6761C57F-53DB-45D9-9240-7A099A1A27B6}" destId="{B7CD2B25-CC9E-40EC-B7F7-BCB5029A2420}" srcOrd="1" destOrd="0" presId="urn:microsoft.com/office/officeart/2005/8/layout/hierarchy3"/>
    <dgm:cxn modelId="{01F885D0-CB6D-4B74-B340-C2E10D4C1160}" type="presOf" srcId="{6BBA9CAD-D52A-4C04-ADFB-482127806C6D}" destId="{DFC9D48D-6C28-49D3-B54A-012B4463E0FE}" srcOrd="0" destOrd="0" presId="urn:microsoft.com/office/officeart/2005/8/layout/hierarchy3"/>
    <dgm:cxn modelId="{A0DC93AD-D33C-4CB0-B94D-C78DDFF2CCE5}" type="presParOf" srcId="{EDD5DE50-74EA-4B9C-BD44-1380A1BC7198}" destId="{BF73163A-ED13-4C67-97FF-4DAC9A4E4F00}" srcOrd="0" destOrd="0" presId="urn:microsoft.com/office/officeart/2005/8/layout/hierarchy3"/>
    <dgm:cxn modelId="{F1D0C185-DBF9-4252-88BC-146DE8862DF5}" type="presParOf" srcId="{BF73163A-ED13-4C67-97FF-4DAC9A4E4F00}" destId="{7C7C6EC9-0A84-41DE-8488-1969A082D948}" srcOrd="0" destOrd="0" presId="urn:microsoft.com/office/officeart/2005/8/layout/hierarchy3"/>
    <dgm:cxn modelId="{6E32D254-05F8-4B85-815A-D85C95CA4871}" type="presParOf" srcId="{7C7C6EC9-0A84-41DE-8488-1969A082D948}" destId="{98240DA4-C188-4431-8F6E-F7E47F542C62}" srcOrd="0" destOrd="0" presId="urn:microsoft.com/office/officeart/2005/8/layout/hierarchy3"/>
    <dgm:cxn modelId="{3757489C-16F5-4436-A4E4-F9136CE26954}" type="presParOf" srcId="{7C7C6EC9-0A84-41DE-8488-1969A082D948}" destId="{B7CD2B25-CC9E-40EC-B7F7-BCB5029A2420}" srcOrd="1" destOrd="0" presId="urn:microsoft.com/office/officeart/2005/8/layout/hierarchy3"/>
    <dgm:cxn modelId="{DFC3538A-165D-4DCD-BE27-145C8D08961D}" type="presParOf" srcId="{BF73163A-ED13-4C67-97FF-4DAC9A4E4F00}" destId="{2D78A173-BB3C-4124-B672-9F3B98DB50D2}" srcOrd="1" destOrd="0" presId="urn:microsoft.com/office/officeart/2005/8/layout/hierarchy3"/>
    <dgm:cxn modelId="{C37A7D4C-7C94-4EBE-B9F2-4351D25F01F1}" type="presParOf" srcId="{2D78A173-BB3C-4124-B672-9F3B98DB50D2}" destId="{DFC9D48D-6C28-49D3-B54A-012B4463E0FE}" srcOrd="0" destOrd="0" presId="urn:microsoft.com/office/officeart/2005/8/layout/hierarchy3"/>
    <dgm:cxn modelId="{D4DD0973-09C5-4851-9305-782FD9E417D6}" type="presParOf" srcId="{2D78A173-BB3C-4124-B672-9F3B98DB50D2}" destId="{D8B336C0-9A45-4579-AC75-159FA13E8556}" srcOrd="1" destOrd="0" presId="urn:microsoft.com/office/officeart/2005/8/layout/hierarchy3"/>
    <dgm:cxn modelId="{BBC5C4F7-28FC-4480-A8EB-7E8729D59370}" type="presParOf" srcId="{2D78A173-BB3C-4124-B672-9F3B98DB50D2}" destId="{A0ECFC44-FBEB-4E6D-942C-A1E4E5D1EEC4}" srcOrd="2" destOrd="0" presId="urn:microsoft.com/office/officeart/2005/8/layout/hierarchy3"/>
    <dgm:cxn modelId="{214F47F9-24F8-46D6-B9A4-0DCE4E2F5DA4}" type="presParOf" srcId="{2D78A173-BB3C-4124-B672-9F3B98DB50D2}" destId="{B49692E6-0F2C-4E77-8A32-130ADF6350FE}"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9EF435-E8DC-4267-8C2A-68F6D0C9D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6761C57F-53DB-45D9-9240-7A099A1A27B6}">
      <dgm:prSet custT="1"/>
      <dgm:spPr/>
      <dgm:t>
        <a:bodyPr/>
        <a:lstStyle/>
        <a:p>
          <a:r>
            <a:rPr lang="en-US" sz="2400" b="1" dirty="0">
              <a:effectLst>
                <a:outerShdw blurRad="38100" dist="38100" dir="2700000" algn="tl">
                  <a:srgbClr val="000000">
                    <a:alpha val="43137"/>
                  </a:srgbClr>
                </a:outerShdw>
              </a:effectLst>
            </a:rPr>
            <a:t>Cracker (Black Hat)</a:t>
          </a:r>
          <a:endParaRPr lang="en-IN" sz="2400" b="1" dirty="0">
            <a:effectLst>
              <a:outerShdw blurRad="38100" dist="38100" dir="2700000" algn="tl">
                <a:srgbClr val="000000">
                  <a:alpha val="43137"/>
                </a:srgbClr>
              </a:outerShdw>
            </a:effectLst>
          </a:endParaRPr>
        </a:p>
      </dgm:t>
    </dgm:pt>
    <dgm:pt modelId="{B45A266B-CDF9-4A11-A18D-8CFCC29041F7}" type="parTrans" cxnId="{5F4CE87C-6BBD-4994-8CA3-86C9AFF879D1}">
      <dgm:prSet/>
      <dgm:spPr/>
      <dgm:t>
        <a:bodyPr/>
        <a:lstStyle/>
        <a:p>
          <a:endParaRPr lang="en-IN"/>
        </a:p>
      </dgm:t>
    </dgm:pt>
    <dgm:pt modelId="{6D057960-C8B0-406A-A234-02FC036B186B}" type="sibTrans" cxnId="{5F4CE87C-6BBD-4994-8CA3-86C9AFF879D1}">
      <dgm:prSet/>
      <dgm:spPr/>
      <dgm:t>
        <a:bodyPr/>
        <a:lstStyle/>
        <a:p>
          <a:endParaRPr lang="en-IN"/>
        </a:p>
      </dgm:t>
    </dgm:pt>
    <dgm:pt modelId="{57C0CFEC-E984-4608-843C-1E95314E85FF}">
      <dgm:prSet/>
      <dgm:spPr/>
      <dgm:t>
        <a:bodyPr/>
        <a:lstStyle/>
        <a:p>
          <a:r>
            <a:rPr lang="en-IN" dirty="0"/>
            <a:t>They steal data, </a:t>
          </a:r>
          <a:r>
            <a:rPr lang="en-US" dirty="0"/>
            <a:t>spread viruses, or cause damage for personal gain or revenge.</a:t>
          </a:r>
          <a:endParaRPr lang="en-IN" dirty="0"/>
        </a:p>
      </dgm:t>
    </dgm:pt>
    <dgm:pt modelId="{3D2A781D-3896-4899-BDDB-5625768CC0D6}" type="parTrans" cxnId="{1FEC9702-D923-492D-8A6E-C7668FA9C419}">
      <dgm:prSet/>
      <dgm:spPr/>
      <dgm:t>
        <a:bodyPr/>
        <a:lstStyle/>
        <a:p>
          <a:endParaRPr lang="en-IN"/>
        </a:p>
      </dgm:t>
    </dgm:pt>
    <dgm:pt modelId="{D802E5C1-A0F7-4761-9429-133DD8BD3889}" type="sibTrans" cxnId="{1FEC9702-D923-492D-8A6E-C7668FA9C419}">
      <dgm:prSet/>
      <dgm:spPr/>
      <dgm:t>
        <a:bodyPr/>
        <a:lstStyle/>
        <a:p>
          <a:endParaRPr lang="en-IN"/>
        </a:p>
      </dgm:t>
    </dgm:pt>
    <dgm:pt modelId="{DEF2E0B9-B764-4433-A890-5F5FE48391CB}">
      <dgm:prSet/>
      <dgm:spPr/>
      <dgm:t>
        <a:bodyPr/>
        <a:lstStyle/>
        <a:p>
          <a:r>
            <a:rPr lang="en-US" dirty="0"/>
            <a:t>Malicious hackers who break into </a:t>
          </a:r>
          <a:r>
            <a:rPr lang="en-IN" dirty="0"/>
            <a:t>systems illegally. </a:t>
          </a:r>
        </a:p>
      </dgm:t>
    </dgm:pt>
    <dgm:pt modelId="{94A60A8F-83AA-424E-8F40-286B7E15E769}" type="sibTrans" cxnId="{4DD2F5AA-1E70-4AA0-9347-EBB217D58D4B}">
      <dgm:prSet/>
      <dgm:spPr/>
      <dgm:t>
        <a:bodyPr/>
        <a:lstStyle/>
        <a:p>
          <a:endParaRPr lang="en-IN"/>
        </a:p>
      </dgm:t>
    </dgm:pt>
    <dgm:pt modelId="{6BBA9CAD-D52A-4C04-ADFB-482127806C6D}" type="parTrans" cxnId="{4DD2F5AA-1E70-4AA0-9347-EBB217D58D4B}">
      <dgm:prSet/>
      <dgm:spPr/>
      <dgm:t>
        <a:bodyPr/>
        <a:lstStyle/>
        <a:p>
          <a:endParaRPr lang="en-IN"/>
        </a:p>
      </dgm:t>
    </dgm:pt>
    <dgm:pt modelId="{EDD5DE50-74EA-4B9C-BD44-1380A1BC7198}" type="pres">
      <dgm:prSet presAssocID="{799EF435-E8DC-4267-8C2A-68F6D0C9D7EB}" presName="diagram" presStyleCnt="0">
        <dgm:presLayoutVars>
          <dgm:chPref val="1"/>
          <dgm:dir/>
          <dgm:animOne val="branch"/>
          <dgm:animLvl val="lvl"/>
          <dgm:resizeHandles/>
        </dgm:presLayoutVars>
      </dgm:prSet>
      <dgm:spPr/>
    </dgm:pt>
    <dgm:pt modelId="{BF73163A-ED13-4C67-97FF-4DAC9A4E4F00}" type="pres">
      <dgm:prSet presAssocID="{6761C57F-53DB-45D9-9240-7A099A1A27B6}" presName="root" presStyleCnt="0"/>
      <dgm:spPr/>
    </dgm:pt>
    <dgm:pt modelId="{7C7C6EC9-0A84-41DE-8488-1969A082D948}" type="pres">
      <dgm:prSet presAssocID="{6761C57F-53DB-45D9-9240-7A099A1A27B6}" presName="rootComposite" presStyleCnt="0"/>
      <dgm:spPr/>
    </dgm:pt>
    <dgm:pt modelId="{98240DA4-C188-4431-8F6E-F7E47F542C62}" type="pres">
      <dgm:prSet presAssocID="{6761C57F-53DB-45D9-9240-7A099A1A27B6}" presName="rootText" presStyleLbl="node1" presStyleIdx="0" presStyleCnt="1" custScaleX="223041" custScaleY="181616"/>
      <dgm:spPr/>
    </dgm:pt>
    <dgm:pt modelId="{B7CD2B25-CC9E-40EC-B7F7-BCB5029A2420}" type="pres">
      <dgm:prSet presAssocID="{6761C57F-53DB-45D9-9240-7A099A1A27B6}" presName="rootConnector" presStyleLbl="node1" presStyleIdx="0" presStyleCnt="1"/>
      <dgm:spPr/>
    </dgm:pt>
    <dgm:pt modelId="{2D78A173-BB3C-4124-B672-9F3B98DB50D2}" type="pres">
      <dgm:prSet presAssocID="{6761C57F-53DB-45D9-9240-7A099A1A27B6}" presName="childShape" presStyleCnt="0"/>
      <dgm:spPr/>
    </dgm:pt>
    <dgm:pt modelId="{DFC9D48D-6C28-49D3-B54A-012B4463E0FE}" type="pres">
      <dgm:prSet presAssocID="{6BBA9CAD-D52A-4C04-ADFB-482127806C6D}" presName="Name13" presStyleLbl="parChTrans1D2" presStyleIdx="0" presStyleCnt="2"/>
      <dgm:spPr/>
    </dgm:pt>
    <dgm:pt modelId="{D8B336C0-9A45-4579-AC75-159FA13E8556}" type="pres">
      <dgm:prSet presAssocID="{DEF2E0B9-B764-4433-A890-5F5FE48391CB}" presName="childText" presStyleLbl="bgAcc1" presStyleIdx="0" presStyleCnt="2" custScaleX="219206" custScaleY="170198">
        <dgm:presLayoutVars>
          <dgm:bulletEnabled val="1"/>
        </dgm:presLayoutVars>
      </dgm:prSet>
      <dgm:spPr/>
    </dgm:pt>
    <dgm:pt modelId="{A0ECFC44-FBEB-4E6D-942C-A1E4E5D1EEC4}" type="pres">
      <dgm:prSet presAssocID="{3D2A781D-3896-4899-BDDB-5625768CC0D6}" presName="Name13" presStyleLbl="parChTrans1D2" presStyleIdx="1" presStyleCnt="2"/>
      <dgm:spPr/>
    </dgm:pt>
    <dgm:pt modelId="{B49692E6-0F2C-4E77-8A32-130ADF6350FE}" type="pres">
      <dgm:prSet presAssocID="{57C0CFEC-E984-4608-843C-1E95314E85FF}" presName="childText" presStyleLbl="bgAcc1" presStyleIdx="1" presStyleCnt="2" custScaleX="219347" custScaleY="170260">
        <dgm:presLayoutVars>
          <dgm:bulletEnabled val="1"/>
        </dgm:presLayoutVars>
      </dgm:prSet>
      <dgm:spPr/>
    </dgm:pt>
  </dgm:ptLst>
  <dgm:cxnLst>
    <dgm:cxn modelId="{1FEC9702-D923-492D-8A6E-C7668FA9C419}" srcId="{6761C57F-53DB-45D9-9240-7A099A1A27B6}" destId="{57C0CFEC-E984-4608-843C-1E95314E85FF}" srcOrd="1" destOrd="0" parTransId="{3D2A781D-3896-4899-BDDB-5625768CC0D6}" sibTransId="{D802E5C1-A0F7-4761-9429-133DD8BD3889}"/>
    <dgm:cxn modelId="{9088ED08-3A5F-489B-A929-96A69355A30B}" type="presOf" srcId="{DEF2E0B9-B764-4433-A890-5F5FE48391CB}" destId="{D8B336C0-9A45-4579-AC75-159FA13E8556}" srcOrd="0" destOrd="0" presId="urn:microsoft.com/office/officeart/2005/8/layout/hierarchy3"/>
    <dgm:cxn modelId="{229EFE0B-98E2-418C-81D9-8FA363270A49}" type="presOf" srcId="{799EF435-E8DC-4267-8C2A-68F6D0C9D7EB}" destId="{EDD5DE50-74EA-4B9C-BD44-1380A1BC7198}" srcOrd="0" destOrd="0" presId="urn:microsoft.com/office/officeart/2005/8/layout/hierarchy3"/>
    <dgm:cxn modelId="{865B810F-601D-4EBD-900B-9C3C41097DDC}" type="presOf" srcId="{3D2A781D-3896-4899-BDDB-5625768CC0D6}" destId="{A0ECFC44-FBEB-4E6D-942C-A1E4E5D1EEC4}" srcOrd="0" destOrd="0" presId="urn:microsoft.com/office/officeart/2005/8/layout/hierarchy3"/>
    <dgm:cxn modelId="{6A137631-15C7-42FB-B7F6-9BD59C7DAFB1}" type="presOf" srcId="{6761C57F-53DB-45D9-9240-7A099A1A27B6}" destId="{98240DA4-C188-4431-8F6E-F7E47F542C62}" srcOrd="0" destOrd="0" presId="urn:microsoft.com/office/officeart/2005/8/layout/hierarchy3"/>
    <dgm:cxn modelId="{5F4CE87C-6BBD-4994-8CA3-86C9AFF879D1}" srcId="{799EF435-E8DC-4267-8C2A-68F6D0C9D7EB}" destId="{6761C57F-53DB-45D9-9240-7A099A1A27B6}" srcOrd="0" destOrd="0" parTransId="{B45A266B-CDF9-4A11-A18D-8CFCC29041F7}" sibTransId="{6D057960-C8B0-406A-A234-02FC036B186B}"/>
    <dgm:cxn modelId="{A3C1679D-A740-45A6-BD5E-320278C6CF81}" type="presOf" srcId="{57C0CFEC-E984-4608-843C-1E95314E85FF}" destId="{B49692E6-0F2C-4E77-8A32-130ADF6350FE}" srcOrd="0" destOrd="0" presId="urn:microsoft.com/office/officeart/2005/8/layout/hierarchy3"/>
    <dgm:cxn modelId="{4DD2F5AA-1E70-4AA0-9347-EBB217D58D4B}" srcId="{6761C57F-53DB-45D9-9240-7A099A1A27B6}" destId="{DEF2E0B9-B764-4433-A890-5F5FE48391CB}" srcOrd="0" destOrd="0" parTransId="{6BBA9CAD-D52A-4C04-ADFB-482127806C6D}" sibTransId="{94A60A8F-83AA-424E-8F40-286B7E15E769}"/>
    <dgm:cxn modelId="{7E48CEB6-AE76-4351-BFA4-808487CC72EB}" type="presOf" srcId="{6761C57F-53DB-45D9-9240-7A099A1A27B6}" destId="{B7CD2B25-CC9E-40EC-B7F7-BCB5029A2420}" srcOrd="1" destOrd="0" presId="urn:microsoft.com/office/officeart/2005/8/layout/hierarchy3"/>
    <dgm:cxn modelId="{01F885D0-CB6D-4B74-B340-C2E10D4C1160}" type="presOf" srcId="{6BBA9CAD-D52A-4C04-ADFB-482127806C6D}" destId="{DFC9D48D-6C28-49D3-B54A-012B4463E0FE}" srcOrd="0" destOrd="0" presId="urn:microsoft.com/office/officeart/2005/8/layout/hierarchy3"/>
    <dgm:cxn modelId="{A0DC93AD-D33C-4CB0-B94D-C78DDFF2CCE5}" type="presParOf" srcId="{EDD5DE50-74EA-4B9C-BD44-1380A1BC7198}" destId="{BF73163A-ED13-4C67-97FF-4DAC9A4E4F00}" srcOrd="0" destOrd="0" presId="urn:microsoft.com/office/officeart/2005/8/layout/hierarchy3"/>
    <dgm:cxn modelId="{F1D0C185-DBF9-4252-88BC-146DE8862DF5}" type="presParOf" srcId="{BF73163A-ED13-4C67-97FF-4DAC9A4E4F00}" destId="{7C7C6EC9-0A84-41DE-8488-1969A082D948}" srcOrd="0" destOrd="0" presId="urn:microsoft.com/office/officeart/2005/8/layout/hierarchy3"/>
    <dgm:cxn modelId="{6E32D254-05F8-4B85-815A-D85C95CA4871}" type="presParOf" srcId="{7C7C6EC9-0A84-41DE-8488-1969A082D948}" destId="{98240DA4-C188-4431-8F6E-F7E47F542C62}" srcOrd="0" destOrd="0" presId="urn:microsoft.com/office/officeart/2005/8/layout/hierarchy3"/>
    <dgm:cxn modelId="{3757489C-16F5-4436-A4E4-F9136CE26954}" type="presParOf" srcId="{7C7C6EC9-0A84-41DE-8488-1969A082D948}" destId="{B7CD2B25-CC9E-40EC-B7F7-BCB5029A2420}" srcOrd="1" destOrd="0" presId="urn:microsoft.com/office/officeart/2005/8/layout/hierarchy3"/>
    <dgm:cxn modelId="{DFC3538A-165D-4DCD-BE27-145C8D08961D}" type="presParOf" srcId="{BF73163A-ED13-4C67-97FF-4DAC9A4E4F00}" destId="{2D78A173-BB3C-4124-B672-9F3B98DB50D2}" srcOrd="1" destOrd="0" presId="urn:microsoft.com/office/officeart/2005/8/layout/hierarchy3"/>
    <dgm:cxn modelId="{C37A7D4C-7C94-4EBE-B9F2-4351D25F01F1}" type="presParOf" srcId="{2D78A173-BB3C-4124-B672-9F3B98DB50D2}" destId="{DFC9D48D-6C28-49D3-B54A-012B4463E0FE}" srcOrd="0" destOrd="0" presId="urn:microsoft.com/office/officeart/2005/8/layout/hierarchy3"/>
    <dgm:cxn modelId="{D4DD0973-09C5-4851-9305-782FD9E417D6}" type="presParOf" srcId="{2D78A173-BB3C-4124-B672-9F3B98DB50D2}" destId="{D8B336C0-9A45-4579-AC75-159FA13E8556}" srcOrd="1" destOrd="0" presId="urn:microsoft.com/office/officeart/2005/8/layout/hierarchy3"/>
    <dgm:cxn modelId="{BBC5C4F7-28FC-4480-A8EB-7E8729D59370}" type="presParOf" srcId="{2D78A173-BB3C-4124-B672-9F3B98DB50D2}" destId="{A0ECFC44-FBEB-4E6D-942C-A1E4E5D1EEC4}" srcOrd="2" destOrd="0" presId="urn:microsoft.com/office/officeart/2005/8/layout/hierarchy3"/>
    <dgm:cxn modelId="{214F47F9-24F8-46D6-B9A4-0DCE4E2F5DA4}" type="presParOf" srcId="{2D78A173-BB3C-4124-B672-9F3B98DB50D2}" destId="{B49692E6-0F2C-4E77-8A32-130ADF6350FE}"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9EF435-E8DC-4267-8C2A-68F6D0C9D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6761C57F-53DB-45D9-9240-7A099A1A27B6}">
      <dgm:prSet custT="1"/>
      <dgm:spPr/>
      <dgm:t>
        <a:bodyPr/>
        <a:lstStyle/>
        <a:p>
          <a:r>
            <a:rPr lang="en-US" sz="2400" b="1" dirty="0">
              <a:effectLst>
                <a:outerShdw blurRad="38100" dist="38100" dir="2700000" algn="tl">
                  <a:srgbClr val="000000">
                    <a:alpha val="43137"/>
                  </a:srgbClr>
                </a:outerShdw>
              </a:effectLst>
            </a:rPr>
            <a:t>Grey Hat Hacker</a:t>
          </a:r>
          <a:endParaRPr lang="en-IN" sz="2400" b="1" dirty="0">
            <a:effectLst>
              <a:outerShdw blurRad="38100" dist="38100" dir="2700000" algn="tl">
                <a:srgbClr val="000000">
                  <a:alpha val="43137"/>
                </a:srgbClr>
              </a:outerShdw>
            </a:effectLst>
          </a:endParaRPr>
        </a:p>
      </dgm:t>
    </dgm:pt>
    <dgm:pt modelId="{B45A266B-CDF9-4A11-A18D-8CFCC29041F7}" type="parTrans" cxnId="{5F4CE87C-6BBD-4994-8CA3-86C9AFF879D1}">
      <dgm:prSet/>
      <dgm:spPr/>
      <dgm:t>
        <a:bodyPr/>
        <a:lstStyle/>
        <a:p>
          <a:endParaRPr lang="en-IN"/>
        </a:p>
      </dgm:t>
    </dgm:pt>
    <dgm:pt modelId="{6D057960-C8B0-406A-A234-02FC036B186B}" type="sibTrans" cxnId="{5F4CE87C-6BBD-4994-8CA3-86C9AFF879D1}">
      <dgm:prSet/>
      <dgm:spPr/>
      <dgm:t>
        <a:bodyPr/>
        <a:lstStyle/>
        <a:p>
          <a:endParaRPr lang="en-IN"/>
        </a:p>
      </dgm:t>
    </dgm:pt>
    <dgm:pt modelId="{DEF2E0B9-B764-4433-A890-5F5FE48391CB}">
      <dgm:prSet/>
      <dgm:spPr/>
      <dgm:t>
        <a:bodyPr/>
        <a:lstStyle/>
        <a:p>
          <a:r>
            <a:rPr lang="en-US" dirty="0"/>
            <a:t>A mix of ethical and malicious </a:t>
          </a:r>
          <a:r>
            <a:rPr lang="en-IN" dirty="0"/>
            <a:t>hackers.</a:t>
          </a:r>
        </a:p>
      </dgm:t>
    </dgm:pt>
    <dgm:pt modelId="{6BBA9CAD-D52A-4C04-ADFB-482127806C6D}" type="parTrans" cxnId="{4DD2F5AA-1E70-4AA0-9347-EBB217D58D4B}">
      <dgm:prSet/>
      <dgm:spPr/>
      <dgm:t>
        <a:bodyPr/>
        <a:lstStyle/>
        <a:p>
          <a:endParaRPr lang="en-IN"/>
        </a:p>
      </dgm:t>
    </dgm:pt>
    <dgm:pt modelId="{94A60A8F-83AA-424E-8F40-286B7E15E769}" type="sibTrans" cxnId="{4DD2F5AA-1E70-4AA0-9347-EBB217D58D4B}">
      <dgm:prSet/>
      <dgm:spPr/>
      <dgm:t>
        <a:bodyPr/>
        <a:lstStyle/>
        <a:p>
          <a:endParaRPr lang="en-IN"/>
        </a:p>
      </dgm:t>
    </dgm:pt>
    <dgm:pt modelId="{57C0CFEC-E984-4608-843C-1E95314E85FF}">
      <dgm:prSet/>
      <dgm:spPr/>
      <dgm:t>
        <a:bodyPr/>
        <a:lstStyle/>
        <a:p>
          <a:r>
            <a:rPr lang="en-IN" dirty="0"/>
            <a:t>They hack without permission but usually report vulnerabilities instead of exploiting them.</a:t>
          </a:r>
        </a:p>
      </dgm:t>
    </dgm:pt>
    <dgm:pt modelId="{3D2A781D-3896-4899-BDDB-5625768CC0D6}" type="parTrans" cxnId="{1FEC9702-D923-492D-8A6E-C7668FA9C419}">
      <dgm:prSet/>
      <dgm:spPr/>
      <dgm:t>
        <a:bodyPr/>
        <a:lstStyle/>
        <a:p>
          <a:endParaRPr lang="en-IN"/>
        </a:p>
      </dgm:t>
    </dgm:pt>
    <dgm:pt modelId="{D802E5C1-A0F7-4761-9429-133DD8BD3889}" type="sibTrans" cxnId="{1FEC9702-D923-492D-8A6E-C7668FA9C419}">
      <dgm:prSet/>
      <dgm:spPr/>
      <dgm:t>
        <a:bodyPr/>
        <a:lstStyle/>
        <a:p>
          <a:endParaRPr lang="en-IN"/>
        </a:p>
      </dgm:t>
    </dgm:pt>
    <dgm:pt modelId="{EDD5DE50-74EA-4B9C-BD44-1380A1BC7198}" type="pres">
      <dgm:prSet presAssocID="{799EF435-E8DC-4267-8C2A-68F6D0C9D7EB}" presName="diagram" presStyleCnt="0">
        <dgm:presLayoutVars>
          <dgm:chPref val="1"/>
          <dgm:dir/>
          <dgm:animOne val="branch"/>
          <dgm:animLvl val="lvl"/>
          <dgm:resizeHandles/>
        </dgm:presLayoutVars>
      </dgm:prSet>
      <dgm:spPr/>
    </dgm:pt>
    <dgm:pt modelId="{BF73163A-ED13-4C67-97FF-4DAC9A4E4F00}" type="pres">
      <dgm:prSet presAssocID="{6761C57F-53DB-45D9-9240-7A099A1A27B6}" presName="root" presStyleCnt="0"/>
      <dgm:spPr/>
    </dgm:pt>
    <dgm:pt modelId="{7C7C6EC9-0A84-41DE-8488-1969A082D948}" type="pres">
      <dgm:prSet presAssocID="{6761C57F-53DB-45D9-9240-7A099A1A27B6}" presName="rootComposite" presStyleCnt="0"/>
      <dgm:spPr/>
    </dgm:pt>
    <dgm:pt modelId="{98240DA4-C188-4431-8F6E-F7E47F542C62}" type="pres">
      <dgm:prSet presAssocID="{6761C57F-53DB-45D9-9240-7A099A1A27B6}" presName="rootText" presStyleLbl="node1" presStyleIdx="0" presStyleCnt="1" custScaleX="223041" custScaleY="181616"/>
      <dgm:spPr/>
    </dgm:pt>
    <dgm:pt modelId="{B7CD2B25-CC9E-40EC-B7F7-BCB5029A2420}" type="pres">
      <dgm:prSet presAssocID="{6761C57F-53DB-45D9-9240-7A099A1A27B6}" presName="rootConnector" presStyleLbl="node1" presStyleIdx="0" presStyleCnt="1"/>
      <dgm:spPr/>
    </dgm:pt>
    <dgm:pt modelId="{2D78A173-BB3C-4124-B672-9F3B98DB50D2}" type="pres">
      <dgm:prSet presAssocID="{6761C57F-53DB-45D9-9240-7A099A1A27B6}" presName="childShape" presStyleCnt="0"/>
      <dgm:spPr/>
    </dgm:pt>
    <dgm:pt modelId="{DFC9D48D-6C28-49D3-B54A-012B4463E0FE}" type="pres">
      <dgm:prSet presAssocID="{6BBA9CAD-D52A-4C04-ADFB-482127806C6D}" presName="Name13" presStyleLbl="parChTrans1D2" presStyleIdx="0" presStyleCnt="2"/>
      <dgm:spPr/>
    </dgm:pt>
    <dgm:pt modelId="{D8B336C0-9A45-4579-AC75-159FA13E8556}" type="pres">
      <dgm:prSet presAssocID="{DEF2E0B9-B764-4433-A890-5F5FE48391CB}" presName="childText" presStyleLbl="bgAcc1" presStyleIdx="0" presStyleCnt="2" custScaleX="219206" custScaleY="170198">
        <dgm:presLayoutVars>
          <dgm:bulletEnabled val="1"/>
        </dgm:presLayoutVars>
      </dgm:prSet>
      <dgm:spPr/>
    </dgm:pt>
    <dgm:pt modelId="{A0ECFC44-FBEB-4E6D-942C-A1E4E5D1EEC4}" type="pres">
      <dgm:prSet presAssocID="{3D2A781D-3896-4899-BDDB-5625768CC0D6}" presName="Name13" presStyleLbl="parChTrans1D2" presStyleIdx="1" presStyleCnt="2"/>
      <dgm:spPr/>
    </dgm:pt>
    <dgm:pt modelId="{B49692E6-0F2C-4E77-8A32-130ADF6350FE}" type="pres">
      <dgm:prSet presAssocID="{57C0CFEC-E984-4608-843C-1E95314E85FF}" presName="childText" presStyleLbl="bgAcc1" presStyleIdx="1" presStyleCnt="2" custScaleX="219347" custScaleY="170260">
        <dgm:presLayoutVars>
          <dgm:bulletEnabled val="1"/>
        </dgm:presLayoutVars>
      </dgm:prSet>
      <dgm:spPr/>
    </dgm:pt>
  </dgm:ptLst>
  <dgm:cxnLst>
    <dgm:cxn modelId="{1FEC9702-D923-492D-8A6E-C7668FA9C419}" srcId="{6761C57F-53DB-45D9-9240-7A099A1A27B6}" destId="{57C0CFEC-E984-4608-843C-1E95314E85FF}" srcOrd="1" destOrd="0" parTransId="{3D2A781D-3896-4899-BDDB-5625768CC0D6}" sibTransId="{D802E5C1-A0F7-4761-9429-133DD8BD3889}"/>
    <dgm:cxn modelId="{9088ED08-3A5F-489B-A929-96A69355A30B}" type="presOf" srcId="{DEF2E0B9-B764-4433-A890-5F5FE48391CB}" destId="{D8B336C0-9A45-4579-AC75-159FA13E8556}" srcOrd="0" destOrd="0" presId="urn:microsoft.com/office/officeart/2005/8/layout/hierarchy3"/>
    <dgm:cxn modelId="{229EFE0B-98E2-418C-81D9-8FA363270A49}" type="presOf" srcId="{799EF435-E8DC-4267-8C2A-68F6D0C9D7EB}" destId="{EDD5DE50-74EA-4B9C-BD44-1380A1BC7198}" srcOrd="0" destOrd="0" presId="urn:microsoft.com/office/officeart/2005/8/layout/hierarchy3"/>
    <dgm:cxn modelId="{865B810F-601D-4EBD-900B-9C3C41097DDC}" type="presOf" srcId="{3D2A781D-3896-4899-BDDB-5625768CC0D6}" destId="{A0ECFC44-FBEB-4E6D-942C-A1E4E5D1EEC4}" srcOrd="0" destOrd="0" presId="urn:microsoft.com/office/officeart/2005/8/layout/hierarchy3"/>
    <dgm:cxn modelId="{6A137631-15C7-42FB-B7F6-9BD59C7DAFB1}" type="presOf" srcId="{6761C57F-53DB-45D9-9240-7A099A1A27B6}" destId="{98240DA4-C188-4431-8F6E-F7E47F542C62}" srcOrd="0" destOrd="0" presId="urn:microsoft.com/office/officeart/2005/8/layout/hierarchy3"/>
    <dgm:cxn modelId="{5F4CE87C-6BBD-4994-8CA3-86C9AFF879D1}" srcId="{799EF435-E8DC-4267-8C2A-68F6D0C9D7EB}" destId="{6761C57F-53DB-45D9-9240-7A099A1A27B6}" srcOrd="0" destOrd="0" parTransId="{B45A266B-CDF9-4A11-A18D-8CFCC29041F7}" sibTransId="{6D057960-C8B0-406A-A234-02FC036B186B}"/>
    <dgm:cxn modelId="{A3C1679D-A740-45A6-BD5E-320278C6CF81}" type="presOf" srcId="{57C0CFEC-E984-4608-843C-1E95314E85FF}" destId="{B49692E6-0F2C-4E77-8A32-130ADF6350FE}" srcOrd="0" destOrd="0" presId="urn:microsoft.com/office/officeart/2005/8/layout/hierarchy3"/>
    <dgm:cxn modelId="{4DD2F5AA-1E70-4AA0-9347-EBB217D58D4B}" srcId="{6761C57F-53DB-45D9-9240-7A099A1A27B6}" destId="{DEF2E0B9-B764-4433-A890-5F5FE48391CB}" srcOrd="0" destOrd="0" parTransId="{6BBA9CAD-D52A-4C04-ADFB-482127806C6D}" sibTransId="{94A60A8F-83AA-424E-8F40-286B7E15E769}"/>
    <dgm:cxn modelId="{7E48CEB6-AE76-4351-BFA4-808487CC72EB}" type="presOf" srcId="{6761C57F-53DB-45D9-9240-7A099A1A27B6}" destId="{B7CD2B25-CC9E-40EC-B7F7-BCB5029A2420}" srcOrd="1" destOrd="0" presId="urn:microsoft.com/office/officeart/2005/8/layout/hierarchy3"/>
    <dgm:cxn modelId="{01F885D0-CB6D-4B74-B340-C2E10D4C1160}" type="presOf" srcId="{6BBA9CAD-D52A-4C04-ADFB-482127806C6D}" destId="{DFC9D48D-6C28-49D3-B54A-012B4463E0FE}" srcOrd="0" destOrd="0" presId="urn:microsoft.com/office/officeart/2005/8/layout/hierarchy3"/>
    <dgm:cxn modelId="{A0DC93AD-D33C-4CB0-B94D-C78DDFF2CCE5}" type="presParOf" srcId="{EDD5DE50-74EA-4B9C-BD44-1380A1BC7198}" destId="{BF73163A-ED13-4C67-97FF-4DAC9A4E4F00}" srcOrd="0" destOrd="0" presId="urn:microsoft.com/office/officeart/2005/8/layout/hierarchy3"/>
    <dgm:cxn modelId="{F1D0C185-DBF9-4252-88BC-146DE8862DF5}" type="presParOf" srcId="{BF73163A-ED13-4C67-97FF-4DAC9A4E4F00}" destId="{7C7C6EC9-0A84-41DE-8488-1969A082D948}" srcOrd="0" destOrd="0" presId="urn:microsoft.com/office/officeart/2005/8/layout/hierarchy3"/>
    <dgm:cxn modelId="{6E32D254-05F8-4B85-815A-D85C95CA4871}" type="presParOf" srcId="{7C7C6EC9-0A84-41DE-8488-1969A082D948}" destId="{98240DA4-C188-4431-8F6E-F7E47F542C62}" srcOrd="0" destOrd="0" presId="urn:microsoft.com/office/officeart/2005/8/layout/hierarchy3"/>
    <dgm:cxn modelId="{3757489C-16F5-4436-A4E4-F9136CE26954}" type="presParOf" srcId="{7C7C6EC9-0A84-41DE-8488-1969A082D948}" destId="{B7CD2B25-CC9E-40EC-B7F7-BCB5029A2420}" srcOrd="1" destOrd="0" presId="urn:microsoft.com/office/officeart/2005/8/layout/hierarchy3"/>
    <dgm:cxn modelId="{DFC3538A-165D-4DCD-BE27-145C8D08961D}" type="presParOf" srcId="{BF73163A-ED13-4C67-97FF-4DAC9A4E4F00}" destId="{2D78A173-BB3C-4124-B672-9F3B98DB50D2}" srcOrd="1" destOrd="0" presId="urn:microsoft.com/office/officeart/2005/8/layout/hierarchy3"/>
    <dgm:cxn modelId="{C37A7D4C-7C94-4EBE-B9F2-4351D25F01F1}" type="presParOf" srcId="{2D78A173-BB3C-4124-B672-9F3B98DB50D2}" destId="{DFC9D48D-6C28-49D3-B54A-012B4463E0FE}" srcOrd="0" destOrd="0" presId="urn:microsoft.com/office/officeart/2005/8/layout/hierarchy3"/>
    <dgm:cxn modelId="{D4DD0973-09C5-4851-9305-782FD9E417D6}" type="presParOf" srcId="{2D78A173-BB3C-4124-B672-9F3B98DB50D2}" destId="{D8B336C0-9A45-4579-AC75-159FA13E8556}" srcOrd="1" destOrd="0" presId="urn:microsoft.com/office/officeart/2005/8/layout/hierarchy3"/>
    <dgm:cxn modelId="{BBC5C4F7-28FC-4480-A8EB-7E8729D59370}" type="presParOf" srcId="{2D78A173-BB3C-4124-B672-9F3B98DB50D2}" destId="{A0ECFC44-FBEB-4E6D-942C-A1E4E5D1EEC4}" srcOrd="2" destOrd="0" presId="urn:microsoft.com/office/officeart/2005/8/layout/hierarchy3"/>
    <dgm:cxn modelId="{214F47F9-24F8-46D6-B9A4-0DCE4E2F5DA4}" type="presParOf" srcId="{2D78A173-BB3C-4124-B672-9F3B98DB50D2}" destId="{B49692E6-0F2C-4E77-8A32-130ADF6350FE}"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9EF435-E8DC-4267-8C2A-68F6D0C9D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6761C57F-53DB-45D9-9240-7A099A1A27B6}">
      <dgm:prSet custT="1"/>
      <dgm:spPr/>
      <dgm:t>
        <a:bodyPr/>
        <a:lstStyle/>
        <a:p>
          <a:r>
            <a:rPr lang="en-US" sz="2400" b="1" dirty="0">
              <a:effectLst>
                <a:outerShdw blurRad="38100" dist="38100" dir="2700000" algn="tl">
                  <a:srgbClr val="000000">
                    <a:alpha val="43137"/>
                  </a:srgbClr>
                </a:outerShdw>
              </a:effectLst>
            </a:rPr>
            <a:t>Green Hat Hacker</a:t>
          </a:r>
          <a:endParaRPr lang="en-IN" sz="2400" b="1" dirty="0">
            <a:effectLst>
              <a:outerShdw blurRad="38100" dist="38100" dir="2700000" algn="tl">
                <a:srgbClr val="000000">
                  <a:alpha val="43137"/>
                </a:srgbClr>
              </a:outerShdw>
            </a:effectLst>
          </a:endParaRPr>
        </a:p>
      </dgm:t>
    </dgm:pt>
    <dgm:pt modelId="{B45A266B-CDF9-4A11-A18D-8CFCC29041F7}" type="parTrans" cxnId="{5F4CE87C-6BBD-4994-8CA3-86C9AFF879D1}">
      <dgm:prSet/>
      <dgm:spPr/>
      <dgm:t>
        <a:bodyPr/>
        <a:lstStyle/>
        <a:p>
          <a:endParaRPr lang="en-IN"/>
        </a:p>
      </dgm:t>
    </dgm:pt>
    <dgm:pt modelId="{6D057960-C8B0-406A-A234-02FC036B186B}" type="sibTrans" cxnId="{5F4CE87C-6BBD-4994-8CA3-86C9AFF879D1}">
      <dgm:prSet/>
      <dgm:spPr/>
      <dgm:t>
        <a:bodyPr/>
        <a:lstStyle/>
        <a:p>
          <a:endParaRPr lang="en-IN"/>
        </a:p>
      </dgm:t>
    </dgm:pt>
    <dgm:pt modelId="{57C0CFEC-E984-4608-843C-1E95314E85FF}">
      <dgm:prSet/>
      <dgm:spPr/>
      <dgm:t>
        <a:bodyPr/>
        <a:lstStyle/>
        <a:p>
          <a:r>
            <a:rPr lang="en-US" dirty="0"/>
            <a:t>They usually study ethical hacking or penetration testing.</a:t>
          </a:r>
          <a:endParaRPr lang="en-IN" dirty="0"/>
        </a:p>
      </dgm:t>
    </dgm:pt>
    <dgm:pt modelId="{3D2A781D-3896-4899-BDDB-5625768CC0D6}" type="parTrans" cxnId="{1FEC9702-D923-492D-8A6E-C7668FA9C419}">
      <dgm:prSet/>
      <dgm:spPr/>
      <dgm:t>
        <a:bodyPr/>
        <a:lstStyle/>
        <a:p>
          <a:endParaRPr lang="en-IN"/>
        </a:p>
      </dgm:t>
    </dgm:pt>
    <dgm:pt modelId="{D802E5C1-A0F7-4761-9429-133DD8BD3889}" type="sibTrans" cxnId="{1FEC9702-D923-492D-8A6E-C7668FA9C419}">
      <dgm:prSet/>
      <dgm:spPr/>
      <dgm:t>
        <a:bodyPr/>
        <a:lstStyle/>
        <a:p>
          <a:endParaRPr lang="en-IN"/>
        </a:p>
      </dgm:t>
    </dgm:pt>
    <dgm:pt modelId="{DEF2E0B9-B764-4433-A890-5F5FE48391CB}">
      <dgm:prSet/>
      <dgm:spPr/>
      <dgm:t>
        <a:bodyPr/>
        <a:lstStyle/>
        <a:p>
          <a:r>
            <a:rPr lang="en-US" dirty="0"/>
            <a:t>Beginners in hacking who are eager to learn and improve their skills.</a:t>
          </a:r>
          <a:endParaRPr lang="en-IN" dirty="0"/>
        </a:p>
      </dgm:t>
    </dgm:pt>
    <dgm:pt modelId="{94A60A8F-83AA-424E-8F40-286B7E15E769}" type="sibTrans" cxnId="{4DD2F5AA-1E70-4AA0-9347-EBB217D58D4B}">
      <dgm:prSet/>
      <dgm:spPr/>
      <dgm:t>
        <a:bodyPr/>
        <a:lstStyle/>
        <a:p>
          <a:endParaRPr lang="en-IN"/>
        </a:p>
      </dgm:t>
    </dgm:pt>
    <dgm:pt modelId="{6BBA9CAD-D52A-4C04-ADFB-482127806C6D}" type="parTrans" cxnId="{4DD2F5AA-1E70-4AA0-9347-EBB217D58D4B}">
      <dgm:prSet/>
      <dgm:spPr/>
      <dgm:t>
        <a:bodyPr/>
        <a:lstStyle/>
        <a:p>
          <a:endParaRPr lang="en-IN"/>
        </a:p>
      </dgm:t>
    </dgm:pt>
    <dgm:pt modelId="{EDD5DE50-74EA-4B9C-BD44-1380A1BC7198}" type="pres">
      <dgm:prSet presAssocID="{799EF435-E8DC-4267-8C2A-68F6D0C9D7EB}" presName="diagram" presStyleCnt="0">
        <dgm:presLayoutVars>
          <dgm:chPref val="1"/>
          <dgm:dir/>
          <dgm:animOne val="branch"/>
          <dgm:animLvl val="lvl"/>
          <dgm:resizeHandles/>
        </dgm:presLayoutVars>
      </dgm:prSet>
      <dgm:spPr/>
    </dgm:pt>
    <dgm:pt modelId="{BF73163A-ED13-4C67-97FF-4DAC9A4E4F00}" type="pres">
      <dgm:prSet presAssocID="{6761C57F-53DB-45D9-9240-7A099A1A27B6}" presName="root" presStyleCnt="0"/>
      <dgm:spPr/>
    </dgm:pt>
    <dgm:pt modelId="{7C7C6EC9-0A84-41DE-8488-1969A082D948}" type="pres">
      <dgm:prSet presAssocID="{6761C57F-53DB-45D9-9240-7A099A1A27B6}" presName="rootComposite" presStyleCnt="0"/>
      <dgm:spPr/>
    </dgm:pt>
    <dgm:pt modelId="{98240DA4-C188-4431-8F6E-F7E47F542C62}" type="pres">
      <dgm:prSet presAssocID="{6761C57F-53DB-45D9-9240-7A099A1A27B6}" presName="rootText" presStyleLbl="node1" presStyleIdx="0" presStyleCnt="1" custScaleX="223041" custScaleY="181616"/>
      <dgm:spPr/>
    </dgm:pt>
    <dgm:pt modelId="{B7CD2B25-CC9E-40EC-B7F7-BCB5029A2420}" type="pres">
      <dgm:prSet presAssocID="{6761C57F-53DB-45D9-9240-7A099A1A27B6}" presName="rootConnector" presStyleLbl="node1" presStyleIdx="0" presStyleCnt="1"/>
      <dgm:spPr/>
    </dgm:pt>
    <dgm:pt modelId="{2D78A173-BB3C-4124-B672-9F3B98DB50D2}" type="pres">
      <dgm:prSet presAssocID="{6761C57F-53DB-45D9-9240-7A099A1A27B6}" presName="childShape" presStyleCnt="0"/>
      <dgm:spPr/>
    </dgm:pt>
    <dgm:pt modelId="{DFC9D48D-6C28-49D3-B54A-012B4463E0FE}" type="pres">
      <dgm:prSet presAssocID="{6BBA9CAD-D52A-4C04-ADFB-482127806C6D}" presName="Name13" presStyleLbl="parChTrans1D2" presStyleIdx="0" presStyleCnt="2"/>
      <dgm:spPr/>
    </dgm:pt>
    <dgm:pt modelId="{D8B336C0-9A45-4579-AC75-159FA13E8556}" type="pres">
      <dgm:prSet presAssocID="{DEF2E0B9-B764-4433-A890-5F5FE48391CB}" presName="childText" presStyleLbl="bgAcc1" presStyleIdx="0" presStyleCnt="2" custScaleX="219206" custScaleY="170198">
        <dgm:presLayoutVars>
          <dgm:bulletEnabled val="1"/>
        </dgm:presLayoutVars>
      </dgm:prSet>
      <dgm:spPr/>
    </dgm:pt>
    <dgm:pt modelId="{A0ECFC44-FBEB-4E6D-942C-A1E4E5D1EEC4}" type="pres">
      <dgm:prSet presAssocID="{3D2A781D-3896-4899-BDDB-5625768CC0D6}" presName="Name13" presStyleLbl="parChTrans1D2" presStyleIdx="1" presStyleCnt="2"/>
      <dgm:spPr/>
    </dgm:pt>
    <dgm:pt modelId="{B49692E6-0F2C-4E77-8A32-130ADF6350FE}" type="pres">
      <dgm:prSet presAssocID="{57C0CFEC-E984-4608-843C-1E95314E85FF}" presName="childText" presStyleLbl="bgAcc1" presStyleIdx="1" presStyleCnt="2" custScaleX="219347" custScaleY="170260">
        <dgm:presLayoutVars>
          <dgm:bulletEnabled val="1"/>
        </dgm:presLayoutVars>
      </dgm:prSet>
      <dgm:spPr/>
    </dgm:pt>
  </dgm:ptLst>
  <dgm:cxnLst>
    <dgm:cxn modelId="{1FEC9702-D923-492D-8A6E-C7668FA9C419}" srcId="{6761C57F-53DB-45D9-9240-7A099A1A27B6}" destId="{57C0CFEC-E984-4608-843C-1E95314E85FF}" srcOrd="1" destOrd="0" parTransId="{3D2A781D-3896-4899-BDDB-5625768CC0D6}" sibTransId="{D802E5C1-A0F7-4761-9429-133DD8BD3889}"/>
    <dgm:cxn modelId="{9088ED08-3A5F-489B-A929-96A69355A30B}" type="presOf" srcId="{DEF2E0B9-B764-4433-A890-5F5FE48391CB}" destId="{D8B336C0-9A45-4579-AC75-159FA13E8556}" srcOrd="0" destOrd="0" presId="urn:microsoft.com/office/officeart/2005/8/layout/hierarchy3"/>
    <dgm:cxn modelId="{229EFE0B-98E2-418C-81D9-8FA363270A49}" type="presOf" srcId="{799EF435-E8DC-4267-8C2A-68F6D0C9D7EB}" destId="{EDD5DE50-74EA-4B9C-BD44-1380A1BC7198}" srcOrd="0" destOrd="0" presId="urn:microsoft.com/office/officeart/2005/8/layout/hierarchy3"/>
    <dgm:cxn modelId="{865B810F-601D-4EBD-900B-9C3C41097DDC}" type="presOf" srcId="{3D2A781D-3896-4899-BDDB-5625768CC0D6}" destId="{A0ECFC44-FBEB-4E6D-942C-A1E4E5D1EEC4}" srcOrd="0" destOrd="0" presId="urn:microsoft.com/office/officeart/2005/8/layout/hierarchy3"/>
    <dgm:cxn modelId="{6A137631-15C7-42FB-B7F6-9BD59C7DAFB1}" type="presOf" srcId="{6761C57F-53DB-45D9-9240-7A099A1A27B6}" destId="{98240DA4-C188-4431-8F6E-F7E47F542C62}" srcOrd="0" destOrd="0" presId="urn:microsoft.com/office/officeart/2005/8/layout/hierarchy3"/>
    <dgm:cxn modelId="{5F4CE87C-6BBD-4994-8CA3-86C9AFF879D1}" srcId="{799EF435-E8DC-4267-8C2A-68F6D0C9D7EB}" destId="{6761C57F-53DB-45D9-9240-7A099A1A27B6}" srcOrd="0" destOrd="0" parTransId="{B45A266B-CDF9-4A11-A18D-8CFCC29041F7}" sibTransId="{6D057960-C8B0-406A-A234-02FC036B186B}"/>
    <dgm:cxn modelId="{A3C1679D-A740-45A6-BD5E-320278C6CF81}" type="presOf" srcId="{57C0CFEC-E984-4608-843C-1E95314E85FF}" destId="{B49692E6-0F2C-4E77-8A32-130ADF6350FE}" srcOrd="0" destOrd="0" presId="urn:microsoft.com/office/officeart/2005/8/layout/hierarchy3"/>
    <dgm:cxn modelId="{4DD2F5AA-1E70-4AA0-9347-EBB217D58D4B}" srcId="{6761C57F-53DB-45D9-9240-7A099A1A27B6}" destId="{DEF2E0B9-B764-4433-A890-5F5FE48391CB}" srcOrd="0" destOrd="0" parTransId="{6BBA9CAD-D52A-4C04-ADFB-482127806C6D}" sibTransId="{94A60A8F-83AA-424E-8F40-286B7E15E769}"/>
    <dgm:cxn modelId="{7E48CEB6-AE76-4351-BFA4-808487CC72EB}" type="presOf" srcId="{6761C57F-53DB-45D9-9240-7A099A1A27B6}" destId="{B7CD2B25-CC9E-40EC-B7F7-BCB5029A2420}" srcOrd="1" destOrd="0" presId="urn:microsoft.com/office/officeart/2005/8/layout/hierarchy3"/>
    <dgm:cxn modelId="{01F885D0-CB6D-4B74-B340-C2E10D4C1160}" type="presOf" srcId="{6BBA9CAD-D52A-4C04-ADFB-482127806C6D}" destId="{DFC9D48D-6C28-49D3-B54A-012B4463E0FE}" srcOrd="0" destOrd="0" presId="urn:microsoft.com/office/officeart/2005/8/layout/hierarchy3"/>
    <dgm:cxn modelId="{A0DC93AD-D33C-4CB0-B94D-C78DDFF2CCE5}" type="presParOf" srcId="{EDD5DE50-74EA-4B9C-BD44-1380A1BC7198}" destId="{BF73163A-ED13-4C67-97FF-4DAC9A4E4F00}" srcOrd="0" destOrd="0" presId="urn:microsoft.com/office/officeart/2005/8/layout/hierarchy3"/>
    <dgm:cxn modelId="{F1D0C185-DBF9-4252-88BC-146DE8862DF5}" type="presParOf" srcId="{BF73163A-ED13-4C67-97FF-4DAC9A4E4F00}" destId="{7C7C6EC9-0A84-41DE-8488-1969A082D948}" srcOrd="0" destOrd="0" presId="urn:microsoft.com/office/officeart/2005/8/layout/hierarchy3"/>
    <dgm:cxn modelId="{6E32D254-05F8-4B85-815A-D85C95CA4871}" type="presParOf" srcId="{7C7C6EC9-0A84-41DE-8488-1969A082D948}" destId="{98240DA4-C188-4431-8F6E-F7E47F542C62}" srcOrd="0" destOrd="0" presId="urn:microsoft.com/office/officeart/2005/8/layout/hierarchy3"/>
    <dgm:cxn modelId="{3757489C-16F5-4436-A4E4-F9136CE26954}" type="presParOf" srcId="{7C7C6EC9-0A84-41DE-8488-1969A082D948}" destId="{B7CD2B25-CC9E-40EC-B7F7-BCB5029A2420}" srcOrd="1" destOrd="0" presId="urn:microsoft.com/office/officeart/2005/8/layout/hierarchy3"/>
    <dgm:cxn modelId="{DFC3538A-165D-4DCD-BE27-145C8D08961D}" type="presParOf" srcId="{BF73163A-ED13-4C67-97FF-4DAC9A4E4F00}" destId="{2D78A173-BB3C-4124-B672-9F3B98DB50D2}" srcOrd="1" destOrd="0" presId="urn:microsoft.com/office/officeart/2005/8/layout/hierarchy3"/>
    <dgm:cxn modelId="{C37A7D4C-7C94-4EBE-B9F2-4351D25F01F1}" type="presParOf" srcId="{2D78A173-BB3C-4124-B672-9F3B98DB50D2}" destId="{DFC9D48D-6C28-49D3-B54A-012B4463E0FE}" srcOrd="0" destOrd="0" presId="urn:microsoft.com/office/officeart/2005/8/layout/hierarchy3"/>
    <dgm:cxn modelId="{D4DD0973-09C5-4851-9305-782FD9E417D6}" type="presParOf" srcId="{2D78A173-BB3C-4124-B672-9F3B98DB50D2}" destId="{D8B336C0-9A45-4579-AC75-159FA13E8556}" srcOrd="1" destOrd="0" presId="urn:microsoft.com/office/officeart/2005/8/layout/hierarchy3"/>
    <dgm:cxn modelId="{BBC5C4F7-28FC-4480-A8EB-7E8729D59370}" type="presParOf" srcId="{2D78A173-BB3C-4124-B672-9F3B98DB50D2}" destId="{A0ECFC44-FBEB-4E6D-942C-A1E4E5D1EEC4}" srcOrd="2" destOrd="0" presId="urn:microsoft.com/office/officeart/2005/8/layout/hierarchy3"/>
    <dgm:cxn modelId="{214F47F9-24F8-46D6-B9A4-0DCE4E2F5DA4}" type="presParOf" srcId="{2D78A173-BB3C-4124-B672-9F3B98DB50D2}" destId="{B49692E6-0F2C-4E77-8A32-130ADF6350FE}"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9EF435-E8DC-4267-8C2A-68F6D0C9D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6761C57F-53DB-45D9-9240-7A099A1A27B6}">
      <dgm:prSet custT="1"/>
      <dgm:spPr/>
      <dgm:t>
        <a:bodyPr/>
        <a:lstStyle/>
        <a:p>
          <a:r>
            <a:rPr lang="en-US" sz="2400" b="1" dirty="0">
              <a:effectLst>
                <a:outerShdw blurRad="38100" dist="38100" dir="2700000" algn="tl">
                  <a:srgbClr val="000000">
                    <a:alpha val="43137"/>
                  </a:srgbClr>
                </a:outerShdw>
              </a:effectLst>
            </a:rPr>
            <a:t>Red Hat Hacker</a:t>
          </a:r>
          <a:endParaRPr lang="en-IN" sz="2400" b="1" dirty="0">
            <a:effectLst>
              <a:outerShdw blurRad="38100" dist="38100" dir="2700000" algn="tl">
                <a:srgbClr val="000000">
                  <a:alpha val="43137"/>
                </a:srgbClr>
              </a:outerShdw>
            </a:effectLst>
          </a:endParaRPr>
        </a:p>
      </dgm:t>
    </dgm:pt>
    <dgm:pt modelId="{B45A266B-CDF9-4A11-A18D-8CFCC29041F7}" type="parTrans" cxnId="{5F4CE87C-6BBD-4994-8CA3-86C9AFF879D1}">
      <dgm:prSet/>
      <dgm:spPr/>
      <dgm:t>
        <a:bodyPr/>
        <a:lstStyle/>
        <a:p>
          <a:endParaRPr lang="en-IN"/>
        </a:p>
      </dgm:t>
    </dgm:pt>
    <dgm:pt modelId="{6D057960-C8B0-406A-A234-02FC036B186B}" type="sibTrans" cxnId="{5F4CE87C-6BBD-4994-8CA3-86C9AFF879D1}">
      <dgm:prSet/>
      <dgm:spPr/>
      <dgm:t>
        <a:bodyPr/>
        <a:lstStyle/>
        <a:p>
          <a:endParaRPr lang="en-IN"/>
        </a:p>
      </dgm:t>
    </dgm:pt>
    <dgm:pt modelId="{DEF2E0B9-B764-4433-A890-5F5FE48391CB}">
      <dgm:prSet/>
      <dgm:spPr/>
      <dgm:t>
        <a:bodyPr/>
        <a:lstStyle/>
        <a:p>
          <a:r>
            <a:rPr lang="en-US" dirty="0"/>
            <a:t>Also known as vigilante hackers.</a:t>
          </a:r>
          <a:endParaRPr lang="en-IN" dirty="0"/>
        </a:p>
      </dgm:t>
    </dgm:pt>
    <dgm:pt modelId="{6BBA9CAD-D52A-4C04-ADFB-482127806C6D}" type="parTrans" cxnId="{4DD2F5AA-1E70-4AA0-9347-EBB217D58D4B}">
      <dgm:prSet/>
      <dgm:spPr/>
      <dgm:t>
        <a:bodyPr/>
        <a:lstStyle/>
        <a:p>
          <a:endParaRPr lang="en-IN"/>
        </a:p>
      </dgm:t>
    </dgm:pt>
    <dgm:pt modelId="{94A60A8F-83AA-424E-8F40-286B7E15E769}" type="sibTrans" cxnId="{4DD2F5AA-1E70-4AA0-9347-EBB217D58D4B}">
      <dgm:prSet/>
      <dgm:spPr/>
      <dgm:t>
        <a:bodyPr/>
        <a:lstStyle/>
        <a:p>
          <a:endParaRPr lang="en-IN"/>
        </a:p>
      </dgm:t>
    </dgm:pt>
    <dgm:pt modelId="{57C0CFEC-E984-4608-843C-1E95314E85FF}">
      <dgm:prSet/>
      <dgm:spPr/>
      <dgm:t>
        <a:bodyPr/>
        <a:lstStyle/>
        <a:p>
          <a:r>
            <a:rPr lang="en-US" dirty="0"/>
            <a:t>They target black-hat hackers, using aggressive methods to stop them, sometimes even destroying their systems.</a:t>
          </a:r>
          <a:endParaRPr lang="en-IN" dirty="0"/>
        </a:p>
      </dgm:t>
    </dgm:pt>
    <dgm:pt modelId="{3D2A781D-3896-4899-BDDB-5625768CC0D6}" type="parTrans" cxnId="{1FEC9702-D923-492D-8A6E-C7668FA9C419}">
      <dgm:prSet/>
      <dgm:spPr/>
      <dgm:t>
        <a:bodyPr/>
        <a:lstStyle/>
        <a:p>
          <a:endParaRPr lang="en-IN"/>
        </a:p>
      </dgm:t>
    </dgm:pt>
    <dgm:pt modelId="{D802E5C1-A0F7-4761-9429-133DD8BD3889}" type="sibTrans" cxnId="{1FEC9702-D923-492D-8A6E-C7668FA9C419}">
      <dgm:prSet/>
      <dgm:spPr/>
      <dgm:t>
        <a:bodyPr/>
        <a:lstStyle/>
        <a:p>
          <a:endParaRPr lang="en-IN"/>
        </a:p>
      </dgm:t>
    </dgm:pt>
    <dgm:pt modelId="{EDD5DE50-74EA-4B9C-BD44-1380A1BC7198}" type="pres">
      <dgm:prSet presAssocID="{799EF435-E8DC-4267-8C2A-68F6D0C9D7EB}" presName="diagram" presStyleCnt="0">
        <dgm:presLayoutVars>
          <dgm:chPref val="1"/>
          <dgm:dir/>
          <dgm:animOne val="branch"/>
          <dgm:animLvl val="lvl"/>
          <dgm:resizeHandles/>
        </dgm:presLayoutVars>
      </dgm:prSet>
      <dgm:spPr/>
    </dgm:pt>
    <dgm:pt modelId="{BF73163A-ED13-4C67-97FF-4DAC9A4E4F00}" type="pres">
      <dgm:prSet presAssocID="{6761C57F-53DB-45D9-9240-7A099A1A27B6}" presName="root" presStyleCnt="0"/>
      <dgm:spPr/>
    </dgm:pt>
    <dgm:pt modelId="{7C7C6EC9-0A84-41DE-8488-1969A082D948}" type="pres">
      <dgm:prSet presAssocID="{6761C57F-53DB-45D9-9240-7A099A1A27B6}" presName="rootComposite" presStyleCnt="0"/>
      <dgm:spPr/>
    </dgm:pt>
    <dgm:pt modelId="{98240DA4-C188-4431-8F6E-F7E47F542C62}" type="pres">
      <dgm:prSet presAssocID="{6761C57F-53DB-45D9-9240-7A099A1A27B6}" presName="rootText" presStyleLbl="node1" presStyleIdx="0" presStyleCnt="1" custScaleX="223041" custScaleY="181616"/>
      <dgm:spPr/>
    </dgm:pt>
    <dgm:pt modelId="{B7CD2B25-CC9E-40EC-B7F7-BCB5029A2420}" type="pres">
      <dgm:prSet presAssocID="{6761C57F-53DB-45D9-9240-7A099A1A27B6}" presName="rootConnector" presStyleLbl="node1" presStyleIdx="0" presStyleCnt="1"/>
      <dgm:spPr/>
    </dgm:pt>
    <dgm:pt modelId="{2D78A173-BB3C-4124-B672-9F3B98DB50D2}" type="pres">
      <dgm:prSet presAssocID="{6761C57F-53DB-45D9-9240-7A099A1A27B6}" presName="childShape" presStyleCnt="0"/>
      <dgm:spPr/>
    </dgm:pt>
    <dgm:pt modelId="{DFC9D48D-6C28-49D3-B54A-012B4463E0FE}" type="pres">
      <dgm:prSet presAssocID="{6BBA9CAD-D52A-4C04-ADFB-482127806C6D}" presName="Name13" presStyleLbl="parChTrans1D2" presStyleIdx="0" presStyleCnt="2"/>
      <dgm:spPr/>
    </dgm:pt>
    <dgm:pt modelId="{D8B336C0-9A45-4579-AC75-159FA13E8556}" type="pres">
      <dgm:prSet presAssocID="{DEF2E0B9-B764-4433-A890-5F5FE48391CB}" presName="childText" presStyleLbl="bgAcc1" presStyleIdx="0" presStyleCnt="2" custScaleX="219206" custScaleY="170198">
        <dgm:presLayoutVars>
          <dgm:bulletEnabled val="1"/>
        </dgm:presLayoutVars>
      </dgm:prSet>
      <dgm:spPr/>
    </dgm:pt>
    <dgm:pt modelId="{A0ECFC44-FBEB-4E6D-942C-A1E4E5D1EEC4}" type="pres">
      <dgm:prSet presAssocID="{3D2A781D-3896-4899-BDDB-5625768CC0D6}" presName="Name13" presStyleLbl="parChTrans1D2" presStyleIdx="1" presStyleCnt="2"/>
      <dgm:spPr/>
    </dgm:pt>
    <dgm:pt modelId="{B49692E6-0F2C-4E77-8A32-130ADF6350FE}" type="pres">
      <dgm:prSet presAssocID="{57C0CFEC-E984-4608-843C-1E95314E85FF}" presName="childText" presStyleLbl="bgAcc1" presStyleIdx="1" presStyleCnt="2" custScaleX="219347" custScaleY="170260">
        <dgm:presLayoutVars>
          <dgm:bulletEnabled val="1"/>
        </dgm:presLayoutVars>
      </dgm:prSet>
      <dgm:spPr/>
    </dgm:pt>
  </dgm:ptLst>
  <dgm:cxnLst>
    <dgm:cxn modelId="{1FEC9702-D923-492D-8A6E-C7668FA9C419}" srcId="{6761C57F-53DB-45D9-9240-7A099A1A27B6}" destId="{57C0CFEC-E984-4608-843C-1E95314E85FF}" srcOrd="1" destOrd="0" parTransId="{3D2A781D-3896-4899-BDDB-5625768CC0D6}" sibTransId="{D802E5C1-A0F7-4761-9429-133DD8BD3889}"/>
    <dgm:cxn modelId="{9088ED08-3A5F-489B-A929-96A69355A30B}" type="presOf" srcId="{DEF2E0B9-B764-4433-A890-5F5FE48391CB}" destId="{D8B336C0-9A45-4579-AC75-159FA13E8556}" srcOrd="0" destOrd="0" presId="urn:microsoft.com/office/officeart/2005/8/layout/hierarchy3"/>
    <dgm:cxn modelId="{229EFE0B-98E2-418C-81D9-8FA363270A49}" type="presOf" srcId="{799EF435-E8DC-4267-8C2A-68F6D0C9D7EB}" destId="{EDD5DE50-74EA-4B9C-BD44-1380A1BC7198}" srcOrd="0" destOrd="0" presId="urn:microsoft.com/office/officeart/2005/8/layout/hierarchy3"/>
    <dgm:cxn modelId="{865B810F-601D-4EBD-900B-9C3C41097DDC}" type="presOf" srcId="{3D2A781D-3896-4899-BDDB-5625768CC0D6}" destId="{A0ECFC44-FBEB-4E6D-942C-A1E4E5D1EEC4}" srcOrd="0" destOrd="0" presId="urn:microsoft.com/office/officeart/2005/8/layout/hierarchy3"/>
    <dgm:cxn modelId="{6A137631-15C7-42FB-B7F6-9BD59C7DAFB1}" type="presOf" srcId="{6761C57F-53DB-45D9-9240-7A099A1A27B6}" destId="{98240DA4-C188-4431-8F6E-F7E47F542C62}" srcOrd="0" destOrd="0" presId="urn:microsoft.com/office/officeart/2005/8/layout/hierarchy3"/>
    <dgm:cxn modelId="{5F4CE87C-6BBD-4994-8CA3-86C9AFF879D1}" srcId="{799EF435-E8DC-4267-8C2A-68F6D0C9D7EB}" destId="{6761C57F-53DB-45D9-9240-7A099A1A27B6}" srcOrd="0" destOrd="0" parTransId="{B45A266B-CDF9-4A11-A18D-8CFCC29041F7}" sibTransId="{6D057960-C8B0-406A-A234-02FC036B186B}"/>
    <dgm:cxn modelId="{A3C1679D-A740-45A6-BD5E-320278C6CF81}" type="presOf" srcId="{57C0CFEC-E984-4608-843C-1E95314E85FF}" destId="{B49692E6-0F2C-4E77-8A32-130ADF6350FE}" srcOrd="0" destOrd="0" presId="urn:microsoft.com/office/officeart/2005/8/layout/hierarchy3"/>
    <dgm:cxn modelId="{4DD2F5AA-1E70-4AA0-9347-EBB217D58D4B}" srcId="{6761C57F-53DB-45D9-9240-7A099A1A27B6}" destId="{DEF2E0B9-B764-4433-A890-5F5FE48391CB}" srcOrd="0" destOrd="0" parTransId="{6BBA9CAD-D52A-4C04-ADFB-482127806C6D}" sibTransId="{94A60A8F-83AA-424E-8F40-286B7E15E769}"/>
    <dgm:cxn modelId="{7E48CEB6-AE76-4351-BFA4-808487CC72EB}" type="presOf" srcId="{6761C57F-53DB-45D9-9240-7A099A1A27B6}" destId="{B7CD2B25-CC9E-40EC-B7F7-BCB5029A2420}" srcOrd="1" destOrd="0" presId="urn:microsoft.com/office/officeart/2005/8/layout/hierarchy3"/>
    <dgm:cxn modelId="{01F885D0-CB6D-4B74-B340-C2E10D4C1160}" type="presOf" srcId="{6BBA9CAD-D52A-4C04-ADFB-482127806C6D}" destId="{DFC9D48D-6C28-49D3-B54A-012B4463E0FE}" srcOrd="0" destOrd="0" presId="urn:microsoft.com/office/officeart/2005/8/layout/hierarchy3"/>
    <dgm:cxn modelId="{A0DC93AD-D33C-4CB0-B94D-C78DDFF2CCE5}" type="presParOf" srcId="{EDD5DE50-74EA-4B9C-BD44-1380A1BC7198}" destId="{BF73163A-ED13-4C67-97FF-4DAC9A4E4F00}" srcOrd="0" destOrd="0" presId="urn:microsoft.com/office/officeart/2005/8/layout/hierarchy3"/>
    <dgm:cxn modelId="{F1D0C185-DBF9-4252-88BC-146DE8862DF5}" type="presParOf" srcId="{BF73163A-ED13-4C67-97FF-4DAC9A4E4F00}" destId="{7C7C6EC9-0A84-41DE-8488-1969A082D948}" srcOrd="0" destOrd="0" presId="urn:microsoft.com/office/officeart/2005/8/layout/hierarchy3"/>
    <dgm:cxn modelId="{6E32D254-05F8-4B85-815A-D85C95CA4871}" type="presParOf" srcId="{7C7C6EC9-0A84-41DE-8488-1969A082D948}" destId="{98240DA4-C188-4431-8F6E-F7E47F542C62}" srcOrd="0" destOrd="0" presId="urn:microsoft.com/office/officeart/2005/8/layout/hierarchy3"/>
    <dgm:cxn modelId="{3757489C-16F5-4436-A4E4-F9136CE26954}" type="presParOf" srcId="{7C7C6EC9-0A84-41DE-8488-1969A082D948}" destId="{B7CD2B25-CC9E-40EC-B7F7-BCB5029A2420}" srcOrd="1" destOrd="0" presId="urn:microsoft.com/office/officeart/2005/8/layout/hierarchy3"/>
    <dgm:cxn modelId="{DFC3538A-165D-4DCD-BE27-145C8D08961D}" type="presParOf" srcId="{BF73163A-ED13-4C67-97FF-4DAC9A4E4F00}" destId="{2D78A173-BB3C-4124-B672-9F3B98DB50D2}" srcOrd="1" destOrd="0" presId="urn:microsoft.com/office/officeart/2005/8/layout/hierarchy3"/>
    <dgm:cxn modelId="{C37A7D4C-7C94-4EBE-B9F2-4351D25F01F1}" type="presParOf" srcId="{2D78A173-BB3C-4124-B672-9F3B98DB50D2}" destId="{DFC9D48D-6C28-49D3-B54A-012B4463E0FE}" srcOrd="0" destOrd="0" presId="urn:microsoft.com/office/officeart/2005/8/layout/hierarchy3"/>
    <dgm:cxn modelId="{D4DD0973-09C5-4851-9305-782FD9E417D6}" type="presParOf" srcId="{2D78A173-BB3C-4124-B672-9F3B98DB50D2}" destId="{D8B336C0-9A45-4579-AC75-159FA13E8556}" srcOrd="1" destOrd="0" presId="urn:microsoft.com/office/officeart/2005/8/layout/hierarchy3"/>
    <dgm:cxn modelId="{BBC5C4F7-28FC-4480-A8EB-7E8729D59370}" type="presParOf" srcId="{2D78A173-BB3C-4124-B672-9F3B98DB50D2}" destId="{A0ECFC44-FBEB-4E6D-942C-A1E4E5D1EEC4}" srcOrd="2" destOrd="0" presId="urn:microsoft.com/office/officeart/2005/8/layout/hierarchy3"/>
    <dgm:cxn modelId="{214F47F9-24F8-46D6-B9A4-0DCE4E2F5DA4}" type="presParOf" srcId="{2D78A173-BB3C-4124-B672-9F3B98DB50D2}" destId="{B49692E6-0F2C-4E77-8A32-130ADF6350FE}"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9EF435-E8DC-4267-8C2A-68F6D0C9D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6761C57F-53DB-45D9-9240-7A099A1A27B6}">
      <dgm:prSet custT="1"/>
      <dgm:spPr/>
      <dgm:t>
        <a:bodyPr/>
        <a:lstStyle/>
        <a:p>
          <a:r>
            <a:rPr lang="en-US" sz="2400" b="1" dirty="0">
              <a:effectLst>
                <a:outerShdw blurRad="38100" dist="38100" dir="2700000" algn="tl">
                  <a:srgbClr val="000000">
                    <a:alpha val="43137"/>
                  </a:srgbClr>
                </a:outerShdw>
              </a:effectLst>
            </a:rPr>
            <a:t>Blue Hat Hacker</a:t>
          </a:r>
          <a:endParaRPr lang="en-IN" sz="2400" b="1" dirty="0">
            <a:effectLst>
              <a:outerShdw blurRad="38100" dist="38100" dir="2700000" algn="tl">
                <a:srgbClr val="000000">
                  <a:alpha val="43137"/>
                </a:srgbClr>
              </a:outerShdw>
            </a:effectLst>
          </a:endParaRPr>
        </a:p>
      </dgm:t>
    </dgm:pt>
    <dgm:pt modelId="{B45A266B-CDF9-4A11-A18D-8CFCC29041F7}" type="parTrans" cxnId="{5F4CE87C-6BBD-4994-8CA3-86C9AFF879D1}">
      <dgm:prSet/>
      <dgm:spPr/>
      <dgm:t>
        <a:bodyPr/>
        <a:lstStyle/>
        <a:p>
          <a:endParaRPr lang="en-IN"/>
        </a:p>
      </dgm:t>
    </dgm:pt>
    <dgm:pt modelId="{6D057960-C8B0-406A-A234-02FC036B186B}" type="sibTrans" cxnId="{5F4CE87C-6BBD-4994-8CA3-86C9AFF879D1}">
      <dgm:prSet/>
      <dgm:spPr/>
      <dgm:t>
        <a:bodyPr/>
        <a:lstStyle/>
        <a:p>
          <a:endParaRPr lang="en-IN"/>
        </a:p>
      </dgm:t>
    </dgm:pt>
    <dgm:pt modelId="{57C0CFEC-E984-4608-843C-1E95314E85FF}">
      <dgm:prSet/>
      <dgm:spPr/>
      <dgm:t>
        <a:bodyPr/>
        <a:lstStyle/>
        <a:p>
          <a:r>
            <a:rPr lang="en-US" dirty="0"/>
            <a:t>Some also seek revenge through hacking.</a:t>
          </a:r>
          <a:endParaRPr lang="en-IN" dirty="0"/>
        </a:p>
      </dgm:t>
    </dgm:pt>
    <dgm:pt modelId="{3D2A781D-3896-4899-BDDB-5625768CC0D6}" type="parTrans" cxnId="{1FEC9702-D923-492D-8A6E-C7668FA9C419}">
      <dgm:prSet/>
      <dgm:spPr/>
      <dgm:t>
        <a:bodyPr/>
        <a:lstStyle/>
        <a:p>
          <a:endParaRPr lang="en-IN"/>
        </a:p>
      </dgm:t>
    </dgm:pt>
    <dgm:pt modelId="{D802E5C1-A0F7-4761-9429-133DD8BD3889}" type="sibTrans" cxnId="{1FEC9702-D923-492D-8A6E-C7668FA9C419}">
      <dgm:prSet/>
      <dgm:spPr/>
      <dgm:t>
        <a:bodyPr/>
        <a:lstStyle/>
        <a:p>
          <a:endParaRPr lang="en-IN"/>
        </a:p>
      </dgm:t>
    </dgm:pt>
    <dgm:pt modelId="{DEF2E0B9-B764-4433-A890-5F5FE48391CB}">
      <dgm:prSet/>
      <dgm:spPr/>
      <dgm:t>
        <a:bodyPr/>
        <a:lstStyle/>
        <a:p>
          <a:r>
            <a:rPr lang="en-US" dirty="0"/>
            <a:t>These hackers work outside security teams to test software and identify bugs before launch.</a:t>
          </a:r>
          <a:endParaRPr lang="en-IN" dirty="0"/>
        </a:p>
      </dgm:t>
    </dgm:pt>
    <dgm:pt modelId="{94A60A8F-83AA-424E-8F40-286B7E15E769}" type="sibTrans" cxnId="{4DD2F5AA-1E70-4AA0-9347-EBB217D58D4B}">
      <dgm:prSet/>
      <dgm:spPr/>
      <dgm:t>
        <a:bodyPr/>
        <a:lstStyle/>
        <a:p>
          <a:endParaRPr lang="en-IN"/>
        </a:p>
      </dgm:t>
    </dgm:pt>
    <dgm:pt modelId="{6BBA9CAD-D52A-4C04-ADFB-482127806C6D}" type="parTrans" cxnId="{4DD2F5AA-1E70-4AA0-9347-EBB217D58D4B}">
      <dgm:prSet/>
      <dgm:spPr/>
      <dgm:t>
        <a:bodyPr/>
        <a:lstStyle/>
        <a:p>
          <a:endParaRPr lang="en-IN"/>
        </a:p>
      </dgm:t>
    </dgm:pt>
    <dgm:pt modelId="{EDD5DE50-74EA-4B9C-BD44-1380A1BC7198}" type="pres">
      <dgm:prSet presAssocID="{799EF435-E8DC-4267-8C2A-68F6D0C9D7EB}" presName="diagram" presStyleCnt="0">
        <dgm:presLayoutVars>
          <dgm:chPref val="1"/>
          <dgm:dir/>
          <dgm:animOne val="branch"/>
          <dgm:animLvl val="lvl"/>
          <dgm:resizeHandles/>
        </dgm:presLayoutVars>
      </dgm:prSet>
      <dgm:spPr/>
    </dgm:pt>
    <dgm:pt modelId="{BF73163A-ED13-4C67-97FF-4DAC9A4E4F00}" type="pres">
      <dgm:prSet presAssocID="{6761C57F-53DB-45D9-9240-7A099A1A27B6}" presName="root" presStyleCnt="0"/>
      <dgm:spPr/>
    </dgm:pt>
    <dgm:pt modelId="{7C7C6EC9-0A84-41DE-8488-1969A082D948}" type="pres">
      <dgm:prSet presAssocID="{6761C57F-53DB-45D9-9240-7A099A1A27B6}" presName="rootComposite" presStyleCnt="0"/>
      <dgm:spPr/>
    </dgm:pt>
    <dgm:pt modelId="{98240DA4-C188-4431-8F6E-F7E47F542C62}" type="pres">
      <dgm:prSet presAssocID="{6761C57F-53DB-45D9-9240-7A099A1A27B6}" presName="rootText" presStyleLbl="node1" presStyleIdx="0" presStyleCnt="1" custScaleX="223041" custScaleY="181616"/>
      <dgm:spPr/>
    </dgm:pt>
    <dgm:pt modelId="{B7CD2B25-CC9E-40EC-B7F7-BCB5029A2420}" type="pres">
      <dgm:prSet presAssocID="{6761C57F-53DB-45D9-9240-7A099A1A27B6}" presName="rootConnector" presStyleLbl="node1" presStyleIdx="0" presStyleCnt="1"/>
      <dgm:spPr/>
    </dgm:pt>
    <dgm:pt modelId="{2D78A173-BB3C-4124-B672-9F3B98DB50D2}" type="pres">
      <dgm:prSet presAssocID="{6761C57F-53DB-45D9-9240-7A099A1A27B6}" presName="childShape" presStyleCnt="0"/>
      <dgm:spPr/>
    </dgm:pt>
    <dgm:pt modelId="{DFC9D48D-6C28-49D3-B54A-012B4463E0FE}" type="pres">
      <dgm:prSet presAssocID="{6BBA9CAD-D52A-4C04-ADFB-482127806C6D}" presName="Name13" presStyleLbl="parChTrans1D2" presStyleIdx="0" presStyleCnt="2"/>
      <dgm:spPr/>
    </dgm:pt>
    <dgm:pt modelId="{D8B336C0-9A45-4579-AC75-159FA13E8556}" type="pres">
      <dgm:prSet presAssocID="{DEF2E0B9-B764-4433-A890-5F5FE48391CB}" presName="childText" presStyleLbl="bgAcc1" presStyleIdx="0" presStyleCnt="2" custScaleX="219206" custScaleY="170198">
        <dgm:presLayoutVars>
          <dgm:bulletEnabled val="1"/>
        </dgm:presLayoutVars>
      </dgm:prSet>
      <dgm:spPr/>
    </dgm:pt>
    <dgm:pt modelId="{A0ECFC44-FBEB-4E6D-942C-A1E4E5D1EEC4}" type="pres">
      <dgm:prSet presAssocID="{3D2A781D-3896-4899-BDDB-5625768CC0D6}" presName="Name13" presStyleLbl="parChTrans1D2" presStyleIdx="1" presStyleCnt="2"/>
      <dgm:spPr/>
    </dgm:pt>
    <dgm:pt modelId="{B49692E6-0F2C-4E77-8A32-130ADF6350FE}" type="pres">
      <dgm:prSet presAssocID="{57C0CFEC-E984-4608-843C-1E95314E85FF}" presName="childText" presStyleLbl="bgAcc1" presStyleIdx="1" presStyleCnt="2" custScaleX="219347" custScaleY="170260">
        <dgm:presLayoutVars>
          <dgm:bulletEnabled val="1"/>
        </dgm:presLayoutVars>
      </dgm:prSet>
      <dgm:spPr/>
    </dgm:pt>
  </dgm:ptLst>
  <dgm:cxnLst>
    <dgm:cxn modelId="{1FEC9702-D923-492D-8A6E-C7668FA9C419}" srcId="{6761C57F-53DB-45D9-9240-7A099A1A27B6}" destId="{57C0CFEC-E984-4608-843C-1E95314E85FF}" srcOrd="1" destOrd="0" parTransId="{3D2A781D-3896-4899-BDDB-5625768CC0D6}" sibTransId="{D802E5C1-A0F7-4761-9429-133DD8BD3889}"/>
    <dgm:cxn modelId="{9088ED08-3A5F-489B-A929-96A69355A30B}" type="presOf" srcId="{DEF2E0B9-B764-4433-A890-5F5FE48391CB}" destId="{D8B336C0-9A45-4579-AC75-159FA13E8556}" srcOrd="0" destOrd="0" presId="urn:microsoft.com/office/officeart/2005/8/layout/hierarchy3"/>
    <dgm:cxn modelId="{229EFE0B-98E2-418C-81D9-8FA363270A49}" type="presOf" srcId="{799EF435-E8DC-4267-8C2A-68F6D0C9D7EB}" destId="{EDD5DE50-74EA-4B9C-BD44-1380A1BC7198}" srcOrd="0" destOrd="0" presId="urn:microsoft.com/office/officeart/2005/8/layout/hierarchy3"/>
    <dgm:cxn modelId="{865B810F-601D-4EBD-900B-9C3C41097DDC}" type="presOf" srcId="{3D2A781D-3896-4899-BDDB-5625768CC0D6}" destId="{A0ECFC44-FBEB-4E6D-942C-A1E4E5D1EEC4}" srcOrd="0" destOrd="0" presId="urn:microsoft.com/office/officeart/2005/8/layout/hierarchy3"/>
    <dgm:cxn modelId="{6A137631-15C7-42FB-B7F6-9BD59C7DAFB1}" type="presOf" srcId="{6761C57F-53DB-45D9-9240-7A099A1A27B6}" destId="{98240DA4-C188-4431-8F6E-F7E47F542C62}" srcOrd="0" destOrd="0" presId="urn:microsoft.com/office/officeart/2005/8/layout/hierarchy3"/>
    <dgm:cxn modelId="{5F4CE87C-6BBD-4994-8CA3-86C9AFF879D1}" srcId="{799EF435-E8DC-4267-8C2A-68F6D0C9D7EB}" destId="{6761C57F-53DB-45D9-9240-7A099A1A27B6}" srcOrd="0" destOrd="0" parTransId="{B45A266B-CDF9-4A11-A18D-8CFCC29041F7}" sibTransId="{6D057960-C8B0-406A-A234-02FC036B186B}"/>
    <dgm:cxn modelId="{A3C1679D-A740-45A6-BD5E-320278C6CF81}" type="presOf" srcId="{57C0CFEC-E984-4608-843C-1E95314E85FF}" destId="{B49692E6-0F2C-4E77-8A32-130ADF6350FE}" srcOrd="0" destOrd="0" presId="urn:microsoft.com/office/officeart/2005/8/layout/hierarchy3"/>
    <dgm:cxn modelId="{4DD2F5AA-1E70-4AA0-9347-EBB217D58D4B}" srcId="{6761C57F-53DB-45D9-9240-7A099A1A27B6}" destId="{DEF2E0B9-B764-4433-A890-5F5FE48391CB}" srcOrd="0" destOrd="0" parTransId="{6BBA9CAD-D52A-4C04-ADFB-482127806C6D}" sibTransId="{94A60A8F-83AA-424E-8F40-286B7E15E769}"/>
    <dgm:cxn modelId="{7E48CEB6-AE76-4351-BFA4-808487CC72EB}" type="presOf" srcId="{6761C57F-53DB-45D9-9240-7A099A1A27B6}" destId="{B7CD2B25-CC9E-40EC-B7F7-BCB5029A2420}" srcOrd="1" destOrd="0" presId="urn:microsoft.com/office/officeart/2005/8/layout/hierarchy3"/>
    <dgm:cxn modelId="{01F885D0-CB6D-4B74-B340-C2E10D4C1160}" type="presOf" srcId="{6BBA9CAD-D52A-4C04-ADFB-482127806C6D}" destId="{DFC9D48D-6C28-49D3-B54A-012B4463E0FE}" srcOrd="0" destOrd="0" presId="urn:microsoft.com/office/officeart/2005/8/layout/hierarchy3"/>
    <dgm:cxn modelId="{A0DC93AD-D33C-4CB0-B94D-C78DDFF2CCE5}" type="presParOf" srcId="{EDD5DE50-74EA-4B9C-BD44-1380A1BC7198}" destId="{BF73163A-ED13-4C67-97FF-4DAC9A4E4F00}" srcOrd="0" destOrd="0" presId="urn:microsoft.com/office/officeart/2005/8/layout/hierarchy3"/>
    <dgm:cxn modelId="{F1D0C185-DBF9-4252-88BC-146DE8862DF5}" type="presParOf" srcId="{BF73163A-ED13-4C67-97FF-4DAC9A4E4F00}" destId="{7C7C6EC9-0A84-41DE-8488-1969A082D948}" srcOrd="0" destOrd="0" presId="urn:microsoft.com/office/officeart/2005/8/layout/hierarchy3"/>
    <dgm:cxn modelId="{6E32D254-05F8-4B85-815A-D85C95CA4871}" type="presParOf" srcId="{7C7C6EC9-0A84-41DE-8488-1969A082D948}" destId="{98240DA4-C188-4431-8F6E-F7E47F542C62}" srcOrd="0" destOrd="0" presId="urn:microsoft.com/office/officeart/2005/8/layout/hierarchy3"/>
    <dgm:cxn modelId="{3757489C-16F5-4436-A4E4-F9136CE26954}" type="presParOf" srcId="{7C7C6EC9-0A84-41DE-8488-1969A082D948}" destId="{B7CD2B25-CC9E-40EC-B7F7-BCB5029A2420}" srcOrd="1" destOrd="0" presId="urn:microsoft.com/office/officeart/2005/8/layout/hierarchy3"/>
    <dgm:cxn modelId="{DFC3538A-165D-4DCD-BE27-145C8D08961D}" type="presParOf" srcId="{BF73163A-ED13-4C67-97FF-4DAC9A4E4F00}" destId="{2D78A173-BB3C-4124-B672-9F3B98DB50D2}" srcOrd="1" destOrd="0" presId="urn:microsoft.com/office/officeart/2005/8/layout/hierarchy3"/>
    <dgm:cxn modelId="{C37A7D4C-7C94-4EBE-B9F2-4351D25F01F1}" type="presParOf" srcId="{2D78A173-BB3C-4124-B672-9F3B98DB50D2}" destId="{DFC9D48D-6C28-49D3-B54A-012B4463E0FE}" srcOrd="0" destOrd="0" presId="urn:microsoft.com/office/officeart/2005/8/layout/hierarchy3"/>
    <dgm:cxn modelId="{D4DD0973-09C5-4851-9305-782FD9E417D6}" type="presParOf" srcId="{2D78A173-BB3C-4124-B672-9F3B98DB50D2}" destId="{D8B336C0-9A45-4579-AC75-159FA13E8556}" srcOrd="1" destOrd="0" presId="urn:microsoft.com/office/officeart/2005/8/layout/hierarchy3"/>
    <dgm:cxn modelId="{BBC5C4F7-28FC-4480-A8EB-7E8729D59370}" type="presParOf" srcId="{2D78A173-BB3C-4124-B672-9F3B98DB50D2}" destId="{A0ECFC44-FBEB-4E6D-942C-A1E4E5D1EEC4}" srcOrd="2" destOrd="0" presId="urn:microsoft.com/office/officeart/2005/8/layout/hierarchy3"/>
    <dgm:cxn modelId="{214F47F9-24F8-46D6-B9A4-0DCE4E2F5DA4}" type="presParOf" srcId="{2D78A173-BB3C-4124-B672-9F3B98DB50D2}" destId="{B49692E6-0F2C-4E77-8A32-130ADF6350FE}"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99EF435-E8DC-4267-8C2A-68F6D0C9D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6761C57F-53DB-45D9-9240-7A099A1A27B6}">
      <dgm:prSet custT="1"/>
      <dgm:spPr/>
      <dgm:t>
        <a:bodyPr/>
        <a:lstStyle/>
        <a:p>
          <a:r>
            <a:rPr lang="en-US" sz="2400" b="1" dirty="0">
              <a:effectLst>
                <a:outerShdw blurRad="38100" dist="38100" dir="2700000" algn="tl">
                  <a:srgbClr val="000000">
                    <a:alpha val="43137"/>
                  </a:srgbClr>
                </a:outerShdw>
              </a:effectLst>
            </a:rPr>
            <a:t>Script Kiddies</a:t>
          </a:r>
          <a:endParaRPr lang="en-IN" sz="2400" b="1" dirty="0">
            <a:effectLst>
              <a:outerShdw blurRad="38100" dist="38100" dir="2700000" algn="tl">
                <a:srgbClr val="000000">
                  <a:alpha val="43137"/>
                </a:srgbClr>
              </a:outerShdw>
            </a:effectLst>
          </a:endParaRPr>
        </a:p>
      </dgm:t>
    </dgm:pt>
    <dgm:pt modelId="{B45A266B-CDF9-4A11-A18D-8CFCC29041F7}" type="parTrans" cxnId="{5F4CE87C-6BBD-4994-8CA3-86C9AFF879D1}">
      <dgm:prSet/>
      <dgm:spPr/>
      <dgm:t>
        <a:bodyPr/>
        <a:lstStyle/>
        <a:p>
          <a:endParaRPr lang="en-IN"/>
        </a:p>
      </dgm:t>
    </dgm:pt>
    <dgm:pt modelId="{6D057960-C8B0-406A-A234-02FC036B186B}" type="sibTrans" cxnId="{5F4CE87C-6BBD-4994-8CA3-86C9AFF879D1}">
      <dgm:prSet/>
      <dgm:spPr/>
      <dgm:t>
        <a:bodyPr/>
        <a:lstStyle/>
        <a:p>
          <a:endParaRPr lang="en-IN"/>
        </a:p>
      </dgm:t>
    </dgm:pt>
    <dgm:pt modelId="{DEF2E0B9-B764-4433-A890-5F5FE48391CB}">
      <dgm:prSet/>
      <dgm:spPr/>
      <dgm:t>
        <a:bodyPr/>
        <a:lstStyle/>
        <a:p>
          <a:r>
            <a:rPr lang="en-US" dirty="0"/>
            <a:t>Inexperienced hackers who use pre-made tools and scripts without understanding how they work.</a:t>
          </a:r>
          <a:endParaRPr lang="en-IN" dirty="0"/>
        </a:p>
      </dgm:t>
    </dgm:pt>
    <dgm:pt modelId="{6BBA9CAD-D52A-4C04-ADFB-482127806C6D}" type="parTrans" cxnId="{4DD2F5AA-1E70-4AA0-9347-EBB217D58D4B}">
      <dgm:prSet/>
      <dgm:spPr/>
      <dgm:t>
        <a:bodyPr/>
        <a:lstStyle/>
        <a:p>
          <a:endParaRPr lang="en-IN"/>
        </a:p>
      </dgm:t>
    </dgm:pt>
    <dgm:pt modelId="{94A60A8F-83AA-424E-8F40-286B7E15E769}" type="sibTrans" cxnId="{4DD2F5AA-1E70-4AA0-9347-EBB217D58D4B}">
      <dgm:prSet/>
      <dgm:spPr/>
      <dgm:t>
        <a:bodyPr/>
        <a:lstStyle/>
        <a:p>
          <a:endParaRPr lang="en-IN"/>
        </a:p>
      </dgm:t>
    </dgm:pt>
    <dgm:pt modelId="{57C0CFEC-E984-4608-843C-1E95314E85FF}">
      <dgm:prSet/>
      <dgm:spPr/>
      <dgm:t>
        <a:bodyPr/>
        <a:lstStyle/>
        <a:p>
          <a:r>
            <a:rPr lang="en-US" dirty="0"/>
            <a:t>They often hack for fun or to show off.</a:t>
          </a:r>
          <a:endParaRPr lang="en-IN" dirty="0"/>
        </a:p>
      </dgm:t>
    </dgm:pt>
    <dgm:pt modelId="{3D2A781D-3896-4899-BDDB-5625768CC0D6}" type="parTrans" cxnId="{1FEC9702-D923-492D-8A6E-C7668FA9C419}">
      <dgm:prSet/>
      <dgm:spPr/>
      <dgm:t>
        <a:bodyPr/>
        <a:lstStyle/>
        <a:p>
          <a:endParaRPr lang="en-IN"/>
        </a:p>
      </dgm:t>
    </dgm:pt>
    <dgm:pt modelId="{D802E5C1-A0F7-4761-9429-133DD8BD3889}" type="sibTrans" cxnId="{1FEC9702-D923-492D-8A6E-C7668FA9C419}">
      <dgm:prSet/>
      <dgm:spPr/>
      <dgm:t>
        <a:bodyPr/>
        <a:lstStyle/>
        <a:p>
          <a:endParaRPr lang="en-IN"/>
        </a:p>
      </dgm:t>
    </dgm:pt>
    <dgm:pt modelId="{EDD5DE50-74EA-4B9C-BD44-1380A1BC7198}" type="pres">
      <dgm:prSet presAssocID="{799EF435-E8DC-4267-8C2A-68F6D0C9D7EB}" presName="diagram" presStyleCnt="0">
        <dgm:presLayoutVars>
          <dgm:chPref val="1"/>
          <dgm:dir/>
          <dgm:animOne val="branch"/>
          <dgm:animLvl val="lvl"/>
          <dgm:resizeHandles/>
        </dgm:presLayoutVars>
      </dgm:prSet>
      <dgm:spPr/>
    </dgm:pt>
    <dgm:pt modelId="{BF73163A-ED13-4C67-97FF-4DAC9A4E4F00}" type="pres">
      <dgm:prSet presAssocID="{6761C57F-53DB-45D9-9240-7A099A1A27B6}" presName="root" presStyleCnt="0"/>
      <dgm:spPr/>
    </dgm:pt>
    <dgm:pt modelId="{7C7C6EC9-0A84-41DE-8488-1969A082D948}" type="pres">
      <dgm:prSet presAssocID="{6761C57F-53DB-45D9-9240-7A099A1A27B6}" presName="rootComposite" presStyleCnt="0"/>
      <dgm:spPr/>
    </dgm:pt>
    <dgm:pt modelId="{98240DA4-C188-4431-8F6E-F7E47F542C62}" type="pres">
      <dgm:prSet presAssocID="{6761C57F-53DB-45D9-9240-7A099A1A27B6}" presName="rootText" presStyleLbl="node1" presStyleIdx="0" presStyleCnt="1" custScaleX="223041" custScaleY="181616"/>
      <dgm:spPr/>
    </dgm:pt>
    <dgm:pt modelId="{B7CD2B25-CC9E-40EC-B7F7-BCB5029A2420}" type="pres">
      <dgm:prSet presAssocID="{6761C57F-53DB-45D9-9240-7A099A1A27B6}" presName="rootConnector" presStyleLbl="node1" presStyleIdx="0" presStyleCnt="1"/>
      <dgm:spPr/>
    </dgm:pt>
    <dgm:pt modelId="{2D78A173-BB3C-4124-B672-9F3B98DB50D2}" type="pres">
      <dgm:prSet presAssocID="{6761C57F-53DB-45D9-9240-7A099A1A27B6}" presName="childShape" presStyleCnt="0"/>
      <dgm:spPr/>
    </dgm:pt>
    <dgm:pt modelId="{DFC9D48D-6C28-49D3-B54A-012B4463E0FE}" type="pres">
      <dgm:prSet presAssocID="{6BBA9CAD-D52A-4C04-ADFB-482127806C6D}" presName="Name13" presStyleLbl="parChTrans1D2" presStyleIdx="0" presStyleCnt="2"/>
      <dgm:spPr/>
    </dgm:pt>
    <dgm:pt modelId="{D8B336C0-9A45-4579-AC75-159FA13E8556}" type="pres">
      <dgm:prSet presAssocID="{DEF2E0B9-B764-4433-A890-5F5FE48391CB}" presName="childText" presStyleLbl="bgAcc1" presStyleIdx="0" presStyleCnt="2" custScaleX="219206" custScaleY="170198">
        <dgm:presLayoutVars>
          <dgm:bulletEnabled val="1"/>
        </dgm:presLayoutVars>
      </dgm:prSet>
      <dgm:spPr/>
    </dgm:pt>
    <dgm:pt modelId="{A0ECFC44-FBEB-4E6D-942C-A1E4E5D1EEC4}" type="pres">
      <dgm:prSet presAssocID="{3D2A781D-3896-4899-BDDB-5625768CC0D6}" presName="Name13" presStyleLbl="parChTrans1D2" presStyleIdx="1" presStyleCnt="2"/>
      <dgm:spPr/>
    </dgm:pt>
    <dgm:pt modelId="{B49692E6-0F2C-4E77-8A32-130ADF6350FE}" type="pres">
      <dgm:prSet presAssocID="{57C0CFEC-E984-4608-843C-1E95314E85FF}" presName="childText" presStyleLbl="bgAcc1" presStyleIdx="1" presStyleCnt="2" custScaleX="219347" custScaleY="170260">
        <dgm:presLayoutVars>
          <dgm:bulletEnabled val="1"/>
        </dgm:presLayoutVars>
      </dgm:prSet>
      <dgm:spPr/>
    </dgm:pt>
  </dgm:ptLst>
  <dgm:cxnLst>
    <dgm:cxn modelId="{1FEC9702-D923-492D-8A6E-C7668FA9C419}" srcId="{6761C57F-53DB-45D9-9240-7A099A1A27B6}" destId="{57C0CFEC-E984-4608-843C-1E95314E85FF}" srcOrd="1" destOrd="0" parTransId="{3D2A781D-3896-4899-BDDB-5625768CC0D6}" sibTransId="{D802E5C1-A0F7-4761-9429-133DD8BD3889}"/>
    <dgm:cxn modelId="{9088ED08-3A5F-489B-A929-96A69355A30B}" type="presOf" srcId="{DEF2E0B9-B764-4433-A890-5F5FE48391CB}" destId="{D8B336C0-9A45-4579-AC75-159FA13E8556}" srcOrd="0" destOrd="0" presId="urn:microsoft.com/office/officeart/2005/8/layout/hierarchy3"/>
    <dgm:cxn modelId="{229EFE0B-98E2-418C-81D9-8FA363270A49}" type="presOf" srcId="{799EF435-E8DC-4267-8C2A-68F6D0C9D7EB}" destId="{EDD5DE50-74EA-4B9C-BD44-1380A1BC7198}" srcOrd="0" destOrd="0" presId="urn:microsoft.com/office/officeart/2005/8/layout/hierarchy3"/>
    <dgm:cxn modelId="{865B810F-601D-4EBD-900B-9C3C41097DDC}" type="presOf" srcId="{3D2A781D-3896-4899-BDDB-5625768CC0D6}" destId="{A0ECFC44-FBEB-4E6D-942C-A1E4E5D1EEC4}" srcOrd="0" destOrd="0" presId="urn:microsoft.com/office/officeart/2005/8/layout/hierarchy3"/>
    <dgm:cxn modelId="{6A137631-15C7-42FB-B7F6-9BD59C7DAFB1}" type="presOf" srcId="{6761C57F-53DB-45D9-9240-7A099A1A27B6}" destId="{98240DA4-C188-4431-8F6E-F7E47F542C62}" srcOrd="0" destOrd="0" presId="urn:microsoft.com/office/officeart/2005/8/layout/hierarchy3"/>
    <dgm:cxn modelId="{5F4CE87C-6BBD-4994-8CA3-86C9AFF879D1}" srcId="{799EF435-E8DC-4267-8C2A-68F6D0C9D7EB}" destId="{6761C57F-53DB-45D9-9240-7A099A1A27B6}" srcOrd="0" destOrd="0" parTransId="{B45A266B-CDF9-4A11-A18D-8CFCC29041F7}" sibTransId="{6D057960-C8B0-406A-A234-02FC036B186B}"/>
    <dgm:cxn modelId="{A3C1679D-A740-45A6-BD5E-320278C6CF81}" type="presOf" srcId="{57C0CFEC-E984-4608-843C-1E95314E85FF}" destId="{B49692E6-0F2C-4E77-8A32-130ADF6350FE}" srcOrd="0" destOrd="0" presId="urn:microsoft.com/office/officeart/2005/8/layout/hierarchy3"/>
    <dgm:cxn modelId="{4DD2F5AA-1E70-4AA0-9347-EBB217D58D4B}" srcId="{6761C57F-53DB-45D9-9240-7A099A1A27B6}" destId="{DEF2E0B9-B764-4433-A890-5F5FE48391CB}" srcOrd="0" destOrd="0" parTransId="{6BBA9CAD-D52A-4C04-ADFB-482127806C6D}" sibTransId="{94A60A8F-83AA-424E-8F40-286B7E15E769}"/>
    <dgm:cxn modelId="{7E48CEB6-AE76-4351-BFA4-808487CC72EB}" type="presOf" srcId="{6761C57F-53DB-45D9-9240-7A099A1A27B6}" destId="{B7CD2B25-CC9E-40EC-B7F7-BCB5029A2420}" srcOrd="1" destOrd="0" presId="urn:microsoft.com/office/officeart/2005/8/layout/hierarchy3"/>
    <dgm:cxn modelId="{01F885D0-CB6D-4B74-B340-C2E10D4C1160}" type="presOf" srcId="{6BBA9CAD-D52A-4C04-ADFB-482127806C6D}" destId="{DFC9D48D-6C28-49D3-B54A-012B4463E0FE}" srcOrd="0" destOrd="0" presId="urn:microsoft.com/office/officeart/2005/8/layout/hierarchy3"/>
    <dgm:cxn modelId="{A0DC93AD-D33C-4CB0-B94D-C78DDFF2CCE5}" type="presParOf" srcId="{EDD5DE50-74EA-4B9C-BD44-1380A1BC7198}" destId="{BF73163A-ED13-4C67-97FF-4DAC9A4E4F00}" srcOrd="0" destOrd="0" presId="urn:microsoft.com/office/officeart/2005/8/layout/hierarchy3"/>
    <dgm:cxn modelId="{F1D0C185-DBF9-4252-88BC-146DE8862DF5}" type="presParOf" srcId="{BF73163A-ED13-4C67-97FF-4DAC9A4E4F00}" destId="{7C7C6EC9-0A84-41DE-8488-1969A082D948}" srcOrd="0" destOrd="0" presId="urn:microsoft.com/office/officeart/2005/8/layout/hierarchy3"/>
    <dgm:cxn modelId="{6E32D254-05F8-4B85-815A-D85C95CA4871}" type="presParOf" srcId="{7C7C6EC9-0A84-41DE-8488-1969A082D948}" destId="{98240DA4-C188-4431-8F6E-F7E47F542C62}" srcOrd="0" destOrd="0" presId="urn:microsoft.com/office/officeart/2005/8/layout/hierarchy3"/>
    <dgm:cxn modelId="{3757489C-16F5-4436-A4E4-F9136CE26954}" type="presParOf" srcId="{7C7C6EC9-0A84-41DE-8488-1969A082D948}" destId="{B7CD2B25-CC9E-40EC-B7F7-BCB5029A2420}" srcOrd="1" destOrd="0" presId="urn:microsoft.com/office/officeart/2005/8/layout/hierarchy3"/>
    <dgm:cxn modelId="{DFC3538A-165D-4DCD-BE27-145C8D08961D}" type="presParOf" srcId="{BF73163A-ED13-4C67-97FF-4DAC9A4E4F00}" destId="{2D78A173-BB3C-4124-B672-9F3B98DB50D2}" srcOrd="1" destOrd="0" presId="urn:microsoft.com/office/officeart/2005/8/layout/hierarchy3"/>
    <dgm:cxn modelId="{C37A7D4C-7C94-4EBE-B9F2-4351D25F01F1}" type="presParOf" srcId="{2D78A173-BB3C-4124-B672-9F3B98DB50D2}" destId="{DFC9D48D-6C28-49D3-B54A-012B4463E0FE}" srcOrd="0" destOrd="0" presId="urn:microsoft.com/office/officeart/2005/8/layout/hierarchy3"/>
    <dgm:cxn modelId="{D4DD0973-09C5-4851-9305-782FD9E417D6}" type="presParOf" srcId="{2D78A173-BB3C-4124-B672-9F3B98DB50D2}" destId="{D8B336C0-9A45-4579-AC75-159FA13E8556}" srcOrd="1" destOrd="0" presId="urn:microsoft.com/office/officeart/2005/8/layout/hierarchy3"/>
    <dgm:cxn modelId="{BBC5C4F7-28FC-4480-A8EB-7E8729D59370}" type="presParOf" srcId="{2D78A173-BB3C-4124-B672-9F3B98DB50D2}" destId="{A0ECFC44-FBEB-4E6D-942C-A1E4E5D1EEC4}" srcOrd="2" destOrd="0" presId="urn:microsoft.com/office/officeart/2005/8/layout/hierarchy3"/>
    <dgm:cxn modelId="{214F47F9-24F8-46D6-B9A4-0DCE4E2F5DA4}" type="presParOf" srcId="{2D78A173-BB3C-4124-B672-9F3B98DB50D2}" destId="{B49692E6-0F2C-4E77-8A32-130ADF6350FE}"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99EF435-E8DC-4267-8C2A-68F6D0C9D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6761C57F-53DB-45D9-9240-7A099A1A27B6}">
      <dgm:prSet custT="1"/>
      <dgm:spPr/>
      <dgm:t>
        <a:bodyPr/>
        <a:lstStyle/>
        <a:p>
          <a:r>
            <a:rPr lang="en-US" sz="2400" b="1" dirty="0">
              <a:effectLst>
                <a:outerShdw blurRad="38100" dist="38100" dir="2700000" algn="tl">
                  <a:srgbClr val="000000">
                    <a:alpha val="43137"/>
                  </a:srgbClr>
                </a:outerShdw>
              </a:effectLst>
            </a:rPr>
            <a:t>Hacktivist</a:t>
          </a:r>
          <a:endParaRPr lang="en-IN" sz="2400" b="1" dirty="0">
            <a:effectLst>
              <a:outerShdw blurRad="38100" dist="38100" dir="2700000" algn="tl">
                <a:srgbClr val="000000">
                  <a:alpha val="43137"/>
                </a:srgbClr>
              </a:outerShdw>
            </a:effectLst>
          </a:endParaRPr>
        </a:p>
      </dgm:t>
    </dgm:pt>
    <dgm:pt modelId="{B45A266B-CDF9-4A11-A18D-8CFCC29041F7}" type="parTrans" cxnId="{5F4CE87C-6BBD-4994-8CA3-86C9AFF879D1}">
      <dgm:prSet/>
      <dgm:spPr/>
      <dgm:t>
        <a:bodyPr/>
        <a:lstStyle/>
        <a:p>
          <a:endParaRPr lang="en-IN"/>
        </a:p>
      </dgm:t>
    </dgm:pt>
    <dgm:pt modelId="{6D057960-C8B0-406A-A234-02FC036B186B}" type="sibTrans" cxnId="{5F4CE87C-6BBD-4994-8CA3-86C9AFF879D1}">
      <dgm:prSet/>
      <dgm:spPr/>
      <dgm:t>
        <a:bodyPr/>
        <a:lstStyle/>
        <a:p>
          <a:endParaRPr lang="en-IN"/>
        </a:p>
      </dgm:t>
    </dgm:pt>
    <dgm:pt modelId="{57C0CFEC-E984-4608-843C-1E95314E85FF}">
      <dgm:prSet/>
      <dgm:spPr/>
      <dgm:t>
        <a:bodyPr/>
        <a:lstStyle/>
        <a:p>
          <a:r>
            <a:rPr lang="en-US" dirty="0"/>
            <a:t>They expose corruption, protest government actions, or spread awareness.</a:t>
          </a:r>
          <a:endParaRPr lang="en-IN" dirty="0"/>
        </a:p>
      </dgm:t>
    </dgm:pt>
    <dgm:pt modelId="{3D2A781D-3896-4899-BDDB-5625768CC0D6}" type="parTrans" cxnId="{1FEC9702-D923-492D-8A6E-C7668FA9C419}">
      <dgm:prSet/>
      <dgm:spPr/>
      <dgm:t>
        <a:bodyPr/>
        <a:lstStyle/>
        <a:p>
          <a:endParaRPr lang="en-IN"/>
        </a:p>
      </dgm:t>
    </dgm:pt>
    <dgm:pt modelId="{D802E5C1-A0F7-4761-9429-133DD8BD3889}" type="sibTrans" cxnId="{1FEC9702-D923-492D-8A6E-C7668FA9C419}">
      <dgm:prSet/>
      <dgm:spPr/>
      <dgm:t>
        <a:bodyPr/>
        <a:lstStyle/>
        <a:p>
          <a:endParaRPr lang="en-IN"/>
        </a:p>
      </dgm:t>
    </dgm:pt>
    <dgm:pt modelId="{DEF2E0B9-B764-4433-A890-5F5FE48391CB}">
      <dgm:prSet/>
      <dgm:spPr/>
      <dgm:t>
        <a:bodyPr/>
        <a:lstStyle/>
        <a:p>
          <a:r>
            <a:rPr lang="en-US" dirty="0"/>
            <a:t>Hackers who attack systems for political or social causes. </a:t>
          </a:r>
          <a:endParaRPr lang="en-IN" dirty="0"/>
        </a:p>
      </dgm:t>
    </dgm:pt>
    <dgm:pt modelId="{94A60A8F-83AA-424E-8F40-286B7E15E769}" type="sibTrans" cxnId="{4DD2F5AA-1E70-4AA0-9347-EBB217D58D4B}">
      <dgm:prSet/>
      <dgm:spPr/>
      <dgm:t>
        <a:bodyPr/>
        <a:lstStyle/>
        <a:p>
          <a:endParaRPr lang="en-IN"/>
        </a:p>
      </dgm:t>
    </dgm:pt>
    <dgm:pt modelId="{6BBA9CAD-D52A-4C04-ADFB-482127806C6D}" type="parTrans" cxnId="{4DD2F5AA-1E70-4AA0-9347-EBB217D58D4B}">
      <dgm:prSet/>
      <dgm:spPr/>
      <dgm:t>
        <a:bodyPr/>
        <a:lstStyle/>
        <a:p>
          <a:endParaRPr lang="en-IN"/>
        </a:p>
      </dgm:t>
    </dgm:pt>
    <dgm:pt modelId="{EDD5DE50-74EA-4B9C-BD44-1380A1BC7198}" type="pres">
      <dgm:prSet presAssocID="{799EF435-E8DC-4267-8C2A-68F6D0C9D7EB}" presName="diagram" presStyleCnt="0">
        <dgm:presLayoutVars>
          <dgm:chPref val="1"/>
          <dgm:dir/>
          <dgm:animOne val="branch"/>
          <dgm:animLvl val="lvl"/>
          <dgm:resizeHandles/>
        </dgm:presLayoutVars>
      </dgm:prSet>
      <dgm:spPr/>
    </dgm:pt>
    <dgm:pt modelId="{BF73163A-ED13-4C67-97FF-4DAC9A4E4F00}" type="pres">
      <dgm:prSet presAssocID="{6761C57F-53DB-45D9-9240-7A099A1A27B6}" presName="root" presStyleCnt="0"/>
      <dgm:spPr/>
    </dgm:pt>
    <dgm:pt modelId="{7C7C6EC9-0A84-41DE-8488-1969A082D948}" type="pres">
      <dgm:prSet presAssocID="{6761C57F-53DB-45D9-9240-7A099A1A27B6}" presName="rootComposite" presStyleCnt="0"/>
      <dgm:spPr/>
    </dgm:pt>
    <dgm:pt modelId="{98240DA4-C188-4431-8F6E-F7E47F542C62}" type="pres">
      <dgm:prSet presAssocID="{6761C57F-53DB-45D9-9240-7A099A1A27B6}" presName="rootText" presStyleLbl="node1" presStyleIdx="0" presStyleCnt="1" custScaleX="223041" custScaleY="181616"/>
      <dgm:spPr/>
    </dgm:pt>
    <dgm:pt modelId="{B7CD2B25-CC9E-40EC-B7F7-BCB5029A2420}" type="pres">
      <dgm:prSet presAssocID="{6761C57F-53DB-45D9-9240-7A099A1A27B6}" presName="rootConnector" presStyleLbl="node1" presStyleIdx="0" presStyleCnt="1"/>
      <dgm:spPr/>
    </dgm:pt>
    <dgm:pt modelId="{2D78A173-BB3C-4124-B672-9F3B98DB50D2}" type="pres">
      <dgm:prSet presAssocID="{6761C57F-53DB-45D9-9240-7A099A1A27B6}" presName="childShape" presStyleCnt="0"/>
      <dgm:spPr/>
    </dgm:pt>
    <dgm:pt modelId="{DFC9D48D-6C28-49D3-B54A-012B4463E0FE}" type="pres">
      <dgm:prSet presAssocID="{6BBA9CAD-D52A-4C04-ADFB-482127806C6D}" presName="Name13" presStyleLbl="parChTrans1D2" presStyleIdx="0" presStyleCnt="2"/>
      <dgm:spPr/>
    </dgm:pt>
    <dgm:pt modelId="{D8B336C0-9A45-4579-AC75-159FA13E8556}" type="pres">
      <dgm:prSet presAssocID="{DEF2E0B9-B764-4433-A890-5F5FE48391CB}" presName="childText" presStyleLbl="bgAcc1" presStyleIdx="0" presStyleCnt="2" custScaleX="219206" custScaleY="170198">
        <dgm:presLayoutVars>
          <dgm:bulletEnabled val="1"/>
        </dgm:presLayoutVars>
      </dgm:prSet>
      <dgm:spPr/>
    </dgm:pt>
    <dgm:pt modelId="{A0ECFC44-FBEB-4E6D-942C-A1E4E5D1EEC4}" type="pres">
      <dgm:prSet presAssocID="{3D2A781D-3896-4899-BDDB-5625768CC0D6}" presName="Name13" presStyleLbl="parChTrans1D2" presStyleIdx="1" presStyleCnt="2"/>
      <dgm:spPr/>
    </dgm:pt>
    <dgm:pt modelId="{B49692E6-0F2C-4E77-8A32-130ADF6350FE}" type="pres">
      <dgm:prSet presAssocID="{57C0CFEC-E984-4608-843C-1E95314E85FF}" presName="childText" presStyleLbl="bgAcc1" presStyleIdx="1" presStyleCnt="2" custScaleX="219347" custScaleY="170260">
        <dgm:presLayoutVars>
          <dgm:bulletEnabled val="1"/>
        </dgm:presLayoutVars>
      </dgm:prSet>
      <dgm:spPr/>
    </dgm:pt>
  </dgm:ptLst>
  <dgm:cxnLst>
    <dgm:cxn modelId="{1FEC9702-D923-492D-8A6E-C7668FA9C419}" srcId="{6761C57F-53DB-45D9-9240-7A099A1A27B6}" destId="{57C0CFEC-E984-4608-843C-1E95314E85FF}" srcOrd="1" destOrd="0" parTransId="{3D2A781D-3896-4899-BDDB-5625768CC0D6}" sibTransId="{D802E5C1-A0F7-4761-9429-133DD8BD3889}"/>
    <dgm:cxn modelId="{9088ED08-3A5F-489B-A929-96A69355A30B}" type="presOf" srcId="{DEF2E0B9-B764-4433-A890-5F5FE48391CB}" destId="{D8B336C0-9A45-4579-AC75-159FA13E8556}" srcOrd="0" destOrd="0" presId="urn:microsoft.com/office/officeart/2005/8/layout/hierarchy3"/>
    <dgm:cxn modelId="{229EFE0B-98E2-418C-81D9-8FA363270A49}" type="presOf" srcId="{799EF435-E8DC-4267-8C2A-68F6D0C9D7EB}" destId="{EDD5DE50-74EA-4B9C-BD44-1380A1BC7198}" srcOrd="0" destOrd="0" presId="urn:microsoft.com/office/officeart/2005/8/layout/hierarchy3"/>
    <dgm:cxn modelId="{865B810F-601D-4EBD-900B-9C3C41097DDC}" type="presOf" srcId="{3D2A781D-3896-4899-BDDB-5625768CC0D6}" destId="{A0ECFC44-FBEB-4E6D-942C-A1E4E5D1EEC4}" srcOrd="0" destOrd="0" presId="urn:microsoft.com/office/officeart/2005/8/layout/hierarchy3"/>
    <dgm:cxn modelId="{6A137631-15C7-42FB-B7F6-9BD59C7DAFB1}" type="presOf" srcId="{6761C57F-53DB-45D9-9240-7A099A1A27B6}" destId="{98240DA4-C188-4431-8F6E-F7E47F542C62}" srcOrd="0" destOrd="0" presId="urn:microsoft.com/office/officeart/2005/8/layout/hierarchy3"/>
    <dgm:cxn modelId="{5F4CE87C-6BBD-4994-8CA3-86C9AFF879D1}" srcId="{799EF435-E8DC-4267-8C2A-68F6D0C9D7EB}" destId="{6761C57F-53DB-45D9-9240-7A099A1A27B6}" srcOrd="0" destOrd="0" parTransId="{B45A266B-CDF9-4A11-A18D-8CFCC29041F7}" sibTransId="{6D057960-C8B0-406A-A234-02FC036B186B}"/>
    <dgm:cxn modelId="{A3C1679D-A740-45A6-BD5E-320278C6CF81}" type="presOf" srcId="{57C0CFEC-E984-4608-843C-1E95314E85FF}" destId="{B49692E6-0F2C-4E77-8A32-130ADF6350FE}" srcOrd="0" destOrd="0" presId="urn:microsoft.com/office/officeart/2005/8/layout/hierarchy3"/>
    <dgm:cxn modelId="{4DD2F5AA-1E70-4AA0-9347-EBB217D58D4B}" srcId="{6761C57F-53DB-45D9-9240-7A099A1A27B6}" destId="{DEF2E0B9-B764-4433-A890-5F5FE48391CB}" srcOrd="0" destOrd="0" parTransId="{6BBA9CAD-D52A-4C04-ADFB-482127806C6D}" sibTransId="{94A60A8F-83AA-424E-8F40-286B7E15E769}"/>
    <dgm:cxn modelId="{7E48CEB6-AE76-4351-BFA4-808487CC72EB}" type="presOf" srcId="{6761C57F-53DB-45D9-9240-7A099A1A27B6}" destId="{B7CD2B25-CC9E-40EC-B7F7-BCB5029A2420}" srcOrd="1" destOrd="0" presId="urn:microsoft.com/office/officeart/2005/8/layout/hierarchy3"/>
    <dgm:cxn modelId="{01F885D0-CB6D-4B74-B340-C2E10D4C1160}" type="presOf" srcId="{6BBA9CAD-D52A-4C04-ADFB-482127806C6D}" destId="{DFC9D48D-6C28-49D3-B54A-012B4463E0FE}" srcOrd="0" destOrd="0" presId="urn:microsoft.com/office/officeart/2005/8/layout/hierarchy3"/>
    <dgm:cxn modelId="{A0DC93AD-D33C-4CB0-B94D-C78DDFF2CCE5}" type="presParOf" srcId="{EDD5DE50-74EA-4B9C-BD44-1380A1BC7198}" destId="{BF73163A-ED13-4C67-97FF-4DAC9A4E4F00}" srcOrd="0" destOrd="0" presId="urn:microsoft.com/office/officeart/2005/8/layout/hierarchy3"/>
    <dgm:cxn modelId="{F1D0C185-DBF9-4252-88BC-146DE8862DF5}" type="presParOf" srcId="{BF73163A-ED13-4C67-97FF-4DAC9A4E4F00}" destId="{7C7C6EC9-0A84-41DE-8488-1969A082D948}" srcOrd="0" destOrd="0" presId="urn:microsoft.com/office/officeart/2005/8/layout/hierarchy3"/>
    <dgm:cxn modelId="{6E32D254-05F8-4B85-815A-D85C95CA4871}" type="presParOf" srcId="{7C7C6EC9-0A84-41DE-8488-1969A082D948}" destId="{98240DA4-C188-4431-8F6E-F7E47F542C62}" srcOrd="0" destOrd="0" presId="urn:microsoft.com/office/officeart/2005/8/layout/hierarchy3"/>
    <dgm:cxn modelId="{3757489C-16F5-4436-A4E4-F9136CE26954}" type="presParOf" srcId="{7C7C6EC9-0A84-41DE-8488-1969A082D948}" destId="{B7CD2B25-CC9E-40EC-B7F7-BCB5029A2420}" srcOrd="1" destOrd="0" presId="urn:microsoft.com/office/officeart/2005/8/layout/hierarchy3"/>
    <dgm:cxn modelId="{DFC3538A-165D-4DCD-BE27-145C8D08961D}" type="presParOf" srcId="{BF73163A-ED13-4C67-97FF-4DAC9A4E4F00}" destId="{2D78A173-BB3C-4124-B672-9F3B98DB50D2}" srcOrd="1" destOrd="0" presId="urn:microsoft.com/office/officeart/2005/8/layout/hierarchy3"/>
    <dgm:cxn modelId="{C37A7D4C-7C94-4EBE-B9F2-4351D25F01F1}" type="presParOf" srcId="{2D78A173-BB3C-4124-B672-9F3B98DB50D2}" destId="{DFC9D48D-6C28-49D3-B54A-012B4463E0FE}" srcOrd="0" destOrd="0" presId="urn:microsoft.com/office/officeart/2005/8/layout/hierarchy3"/>
    <dgm:cxn modelId="{D4DD0973-09C5-4851-9305-782FD9E417D6}" type="presParOf" srcId="{2D78A173-BB3C-4124-B672-9F3B98DB50D2}" destId="{D8B336C0-9A45-4579-AC75-159FA13E8556}" srcOrd="1" destOrd="0" presId="urn:microsoft.com/office/officeart/2005/8/layout/hierarchy3"/>
    <dgm:cxn modelId="{BBC5C4F7-28FC-4480-A8EB-7E8729D59370}" type="presParOf" srcId="{2D78A173-BB3C-4124-B672-9F3B98DB50D2}" destId="{A0ECFC44-FBEB-4E6D-942C-A1E4E5D1EEC4}" srcOrd="2" destOrd="0" presId="urn:microsoft.com/office/officeart/2005/8/layout/hierarchy3"/>
    <dgm:cxn modelId="{214F47F9-24F8-46D6-B9A4-0DCE4E2F5DA4}" type="presParOf" srcId="{2D78A173-BB3C-4124-B672-9F3B98DB50D2}" destId="{B49692E6-0F2C-4E77-8A32-130ADF6350FE}"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52805-43BE-4439-95C6-B9F9319FF7C6}">
      <dsp:nvSpPr>
        <dsp:cNvPr id="0" name=""/>
        <dsp:cNvSpPr/>
      </dsp:nvSpPr>
      <dsp:spPr>
        <a:xfrm>
          <a:off x="0" y="1061829"/>
          <a:ext cx="7972539" cy="141577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15AE3-7007-45D5-AE0B-712BF6EB1143}">
      <dsp:nvSpPr>
        <dsp:cNvPr id="0" name=""/>
        <dsp:cNvSpPr/>
      </dsp:nvSpPr>
      <dsp:spPr>
        <a:xfrm>
          <a:off x="5297" y="-108111"/>
          <a:ext cx="7169847" cy="3531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b" anchorCtr="0">
          <a:noAutofit/>
        </a:bodyPr>
        <a:lstStyle/>
        <a:p>
          <a:pPr marL="0" lvl="0" indent="0" algn="ctr" defTabSz="1422400">
            <a:lnSpc>
              <a:spcPct val="90000"/>
            </a:lnSpc>
            <a:spcBef>
              <a:spcPct val="0"/>
            </a:spcBef>
            <a:spcAft>
              <a:spcPct val="35000"/>
            </a:spcAft>
            <a:buNone/>
          </a:pPr>
          <a:r>
            <a:rPr lang="en-US" sz="3200" b="1" i="1" kern="1200" dirty="0"/>
            <a:t>Name : Rupak Sarkar</a:t>
          </a:r>
          <a:br>
            <a:rPr lang="en-US" sz="3200" b="1" i="1" kern="1200" dirty="0"/>
          </a:br>
          <a:r>
            <a:rPr lang="en-US" sz="3200" b="1" i="1" kern="1200" dirty="0"/>
            <a:t>Roll No.: 14271024036 </a:t>
          </a:r>
          <a:br>
            <a:rPr lang="en-US" sz="3200" b="1" i="1" kern="1200" dirty="0"/>
          </a:br>
          <a:r>
            <a:rPr lang="en-US" sz="3200" b="1" i="1" kern="1200" dirty="0"/>
            <a:t>Stream : MCA</a:t>
          </a:r>
          <a:br>
            <a:rPr lang="en-US" sz="3200" b="1" i="1" kern="1200" dirty="0"/>
          </a:br>
          <a:r>
            <a:rPr lang="en-US" sz="3200" b="1" i="1" kern="1200" dirty="0"/>
            <a:t>Semester : Semester 2</a:t>
          </a:r>
          <a:r>
            <a:rPr lang="en-US" sz="3200" b="1" i="1" kern="1200" baseline="30000" dirty="0"/>
            <a:t>nd</a:t>
          </a:r>
          <a:br>
            <a:rPr lang="en-US" sz="3200" b="1" i="1" kern="1200" dirty="0"/>
          </a:br>
          <a:r>
            <a:rPr lang="en-US" sz="3200" b="1" i="1" kern="1200" dirty="0"/>
            <a:t>Subject : Introduction to Cyber Security</a:t>
          </a:r>
          <a:br>
            <a:rPr lang="en-US" sz="3200" b="1" i="1" kern="1200" dirty="0"/>
          </a:br>
          <a:r>
            <a:rPr lang="en-US" sz="3200" b="1" i="1" kern="1200" dirty="0"/>
            <a:t>Subject Code : MCAN-E205D</a:t>
          </a:r>
          <a:endParaRPr lang="en-IN" sz="3200" kern="1200" dirty="0"/>
        </a:p>
      </dsp:txBody>
      <dsp:txXfrm>
        <a:off x="5297" y="-108111"/>
        <a:ext cx="7169847" cy="3531232"/>
      </dsp:txXfrm>
    </dsp:sp>
    <dsp:sp modelId="{3D21B696-8607-4CB9-A598-C422064210BF}">
      <dsp:nvSpPr>
        <dsp:cNvPr id="0" name=""/>
        <dsp:cNvSpPr/>
      </dsp:nvSpPr>
      <dsp:spPr>
        <a:xfrm>
          <a:off x="6153870" y="2792819"/>
          <a:ext cx="353943" cy="35394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86537-2FE0-4E3B-9094-E45ABDE47FD5}">
      <dsp:nvSpPr>
        <dsp:cNvPr id="0" name=""/>
        <dsp:cNvSpPr/>
      </dsp:nvSpPr>
      <dsp:spPr>
        <a:xfrm>
          <a:off x="1927666" y="898"/>
          <a:ext cx="5512351" cy="1383197"/>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marL="0" lvl="0" indent="0" algn="ctr" defTabSz="2889250">
            <a:lnSpc>
              <a:spcPct val="90000"/>
            </a:lnSpc>
            <a:spcBef>
              <a:spcPct val="0"/>
            </a:spcBef>
            <a:spcAft>
              <a:spcPct val="35000"/>
            </a:spcAft>
            <a:buNone/>
          </a:pPr>
          <a:r>
            <a:rPr lang="en-US" sz="6500" b="1" u="sng" kern="1200" dirty="0"/>
            <a:t>Thank</a:t>
          </a:r>
          <a:r>
            <a:rPr lang="en-US" sz="6500" b="1" kern="1200" dirty="0"/>
            <a:t> </a:t>
          </a:r>
          <a:r>
            <a:rPr lang="en-US" sz="6500" b="1" u="sng" kern="1200" dirty="0"/>
            <a:t>You</a:t>
          </a:r>
          <a:r>
            <a:rPr lang="en-US" sz="6500" b="1" kern="1200" dirty="0"/>
            <a:t>!</a:t>
          </a:r>
          <a:endParaRPr lang="en-IN" sz="6500" kern="1200" dirty="0"/>
        </a:p>
      </dsp:txBody>
      <dsp:txXfrm>
        <a:off x="2619265" y="898"/>
        <a:ext cx="4129154" cy="1383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40DA4-C188-4431-8F6E-F7E47F542C62}">
      <dsp:nvSpPr>
        <dsp:cNvPr id="0" name=""/>
        <dsp:cNvSpPr/>
      </dsp:nvSpPr>
      <dsp:spPr>
        <a:xfrm>
          <a:off x="876591" y="1571"/>
          <a:ext cx="3718301" cy="15138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Ethical Hacker (White Hat)</a:t>
          </a:r>
          <a:endParaRPr lang="en-IN" sz="2400" b="1" kern="1200" dirty="0">
            <a:effectLst>
              <a:outerShdw blurRad="38100" dist="38100" dir="2700000" algn="tl">
                <a:srgbClr val="000000">
                  <a:alpha val="43137"/>
                </a:srgbClr>
              </a:outerShdw>
            </a:effectLst>
          </a:endParaRPr>
        </a:p>
      </dsp:txBody>
      <dsp:txXfrm>
        <a:off x="920930" y="45910"/>
        <a:ext cx="3629623" cy="1425175"/>
      </dsp:txXfrm>
    </dsp:sp>
    <dsp:sp modelId="{DFC9D48D-6C28-49D3-B54A-012B4463E0FE}">
      <dsp:nvSpPr>
        <dsp:cNvPr id="0" name=""/>
        <dsp:cNvSpPr/>
      </dsp:nvSpPr>
      <dsp:spPr>
        <a:xfrm>
          <a:off x="1248422" y="1515425"/>
          <a:ext cx="371830" cy="917726"/>
        </a:xfrm>
        <a:custGeom>
          <a:avLst/>
          <a:gdLst/>
          <a:ahLst/>
          <a:cxnLst/>
          <a:rect l="0" t="0" r="0" b="0"/>
          <a:pathLst>
            <a:path>
              <a:moveTo>
                <a:pt x="0" y="0"/>
              </a:moveTo>
              <a:lnTo>
                <a:pt x="0" y="917726"/>
              </a:lnTo>
              <a:lnTo>
                <a:pt x="371830" y="91772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B336C0-9A45-4579-AC75-159FA13E8556}">
      <dsp:nvSpPr>
        <dsp:cNvPr id="0" name=""/>
        <dsp:cNvSpPr/>
      </dsp:nvSpPr>
      <dsp:spPr>
        <a:xfrm>
          <a:off x="1620252" y="1723812"/>
          <a:ext cx="2923494" cy="141867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These hackers work legally to </a:t>
          </a:r>
          <a:r>
            <a:rPr lang="en-IN" sz="2200" kern="1200" dirty="0"/>
            <a:t>improve security. </a:t>
          </a:r>
        </a:p>
      </dsp:txBody>
      <dsp:txXfrm>
        <a:off x="1661804" y="1765364"/>
        <a:ext cx="2840390" cy="1335575"/>
      </dsp:txXfrm>
    </dsp:sp>
    <dsp:sp modelId="{A0ECFC44-FBEB-4E6D-942C-A1E4E5D1EEC4}">
      <dsp:nvSpPr>
        <dsp:cNvPr id="0" name=""/>
        <dsp:cNvSpPr/>
      </dsp:nvSpPr>
      <dsp:spPr>
        <a:xfrm>
          <a:off x="1248422" y="1515425"/>
          <a:ext cx="371830" cy="2545050"/>
        </a:xfrm>
        <a:custGeom>
          <a:avLst/>
          <a:gdLst/>
          <a:ahLst/>
          <a:cxnLst/>
          <a:rect l="0" t="0" r="0" b="0"/>
          <a:pathLst>
            <a:path>
              <a:moveTo>
                <a:pt x="0" y="0"/>
              </a:moveTo>
              <a:lnTo>
                <a:pt x="0" y="2545050"/>
              </a:lnTo>
              <a:lnTo>
                <a:pt x="371830" y="254505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9692E6-0F2C-4E77-8A32-130ADF6350FE}">
      <dsp:nvSpPr>
        <dsp:cNvPr id="0" name=""/>
        <dsp:cNvSpPr/>
      </dsp:nvSpPr>
      <dsp:spPr>
        <a:xfrm>
          <a:off x="1620252" y="3350878"/>
          <a:ext cx="2925374" cy="1419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IN" sz="2200" kern="1200" dirty="0"/>
            <a:t>They find and fix vulnerabilities in systems to protect against cyberattacks.</a:t>
          </a:r>
        </a:p>
      </dsp:txBody>
      <dsp:txXfrm>
        <a:off x="1661819" y="3392445"/>
        <a:ext cx="2842240" cy="13360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40DA4-C188-4431-8F6E-F7E47F542C62}">
      <dsp:nvSpPr>
        <dsp:cNvPr id="0" name=""/>
        <dsp:cNvSpPr/>
      </dsp:nvSpPr>
      <dsp:spPr>
        <a:xfrm>
          <a:off x="876591" y="1571"/>
          <a:ext cx="3718301" cy="15138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Cracker (Black Hat)</a:t>
          </a:r>
          <a:endParaRPr lang="en-IN" sz="2400" b="1" kern="1200" dirty="0">
            <a:effectLst>
              <a:outerShdw blurRad="38100" dist="38100" dir="2700000" algn="tl">
                <a:srgbClr val="000000">
                  <a:alpha val="43137"/>
                </a:srgbClr>
              </a:outerShdw>
            </a:effectLst>
          </a:endParaRPr>
        </a:p>
      </dsp:txBody>
      <dsp:txXfrm>
        <a:off x="920930" y="45910"/>
        <a:ext cx="3629623" cy="1425175"/>
      </dsp:txXfrm>
    </dsp:sp>
    <dsp:sp modelId="{DFC9D48D-6C28-49D3-B54A-012B4463E0FE}">
      <dsp:nvSpPr>
        <dsp:cNvPr id="0" name=""/>
        <dsp:cNvSpPr/>
      </dsp:nvSpPr>
      <dsp:spPr>
        <a:xfrm>
          <a:off x="1248422" y="1515425"/>
          <a:ext cx="371830" cy="917726"/>
        </a:xfrm>
        <a:custGeom>
          <a:avLst/>
          <a:gdLst/>
          <a:ahLst/>
          <a:cxnLst/>
          <a:rect l="0" t="0" r="0" b="0"/>
          <a:pathLst>
            <a:path>
              <a:moveTo>
                <a:pt x="0" y="0"/>
              </a:moveTo>
              <a:lnTo>
                <a:pt x="0" y="917726"/>
              </a:lnTo>
              <a:lnTo>
                <a:pt x="371830" y="91772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B336C0-9A45-4579-AC75-159FA13E8556}">
      <dsp:nvSpPr>
        <dsp:cNvPr id="0" name=""/>
        <dsp:cNvSpPr/>
      </dsp:nvSpPr>
      <dsp:spPr>
        <a:xfrm>
          <a:off x="1620252" y="1723812"/>
          <a:ext cx="2923494" cy="141867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Malicious hackers who break into </a:t>
          </a:r>
          <a:r>
            <a:rPr lang="en-IN" sz="2200" kern="1200" dirty="0"/>
            <a:t>systems illegally. </a:t>
          </a:r>
        </a:p>
      </dsp:txBody>
      <dsp:txXfrm>
        <a:off x="1661804" y="1765364"/>
        <a:ext cx="2840390" cy="1335575"/>
      </dsp:txXfrm>
    </dsp:sp>
    <dsp:sp modelId="{A0ECFC44-FBEB-4E6D-942C-A1E4E5D1EEC4}">
      <dsp:nvSpPr>
        <dsp:cNvPr id="0" name=""/>
        <dsp:cNvSpPr/>
      </dsp:nvSpPr>
      <dsp:spPr>
        <a:xfrm>
          <a:off x="1248422" y="1515425"/>
          <a:ext cx="371830" cy="2545050"/>
        </a:xfrm>
        <a:custGeom>
          <a:avLst/>
          <a:gdLst/>
          <a:ahLst/>
          <a:cxnLst/>
          <a:rect l="0" t="0" r="0" b="0"/>
          <a:pathLst>
            <a:path>
              <a:moveTo>
                <a:pt x="0" y="0"/>
              </a:moveTo>
              <a:lnTo>
                <a:pt x="0" y="2545050"/>
              </a:lnTo>
              <a:lnTo>
                <a:pt x="371830" y="254505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9692E6-0F2C-4E77-8A32-130ADF6350FE}">
      <dsp:nvSpPr>
        <dsp:cNvPr id="0" name=""/>
        <dsp:cNvSpPr/>
      </dsp:nvSpPr>
      <dsp:spPr>
        <a:xfrm>
          <a:off x="1620252" y="3350878"/>
          <a:ext cx="2925374" cy="1419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IN" sz="2200" kern="1200" dirty="0"/>
            <a:t>They steal data, </a:t>
          </a:r>
          <a:r>
            <a:rPr lang="en-US" sz="2200" kern="1200" dirty="0"/>
            <a:t>spread viruses, or cause damage for personal gain or revenge.</a:t>
          </a:r>
          <a:endParaRPr lang="en-IN" sz="2200" kern="1200" dirty="0"/>
        </a:p>
      </dsp:txBody>
      <dsp:txXfrm>
        <a:off x="1661819" y="3392445"/>
        <a:ext cx="2842240" cy="1336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40DA4-C188-4431-8F6E-F7E47F542C62}">
      <dsp:nvSpPr>
        <dsp:cNvPr id="0" name=""/>
        <dsp:cNvSpPr/>
      </dsp:nvSpPr>
      <dsp:spPr>
        <a:xfrm>
          <a:off x="876591" y="1571"/>
          <a:ext cx="3718301" cy="15138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Grey Hat Hacker</a:t>
          </a:r>
          <a:endParaRPr lang="en-IN" sz="2400" b="1" kern="1200" dirty="0">
            <a:effectLst>
              <a:outerShdw blurRad="38100" dist="38100" dir="2700000" algn="tl">
                <a:srgbClr val="000000">
                  <a:alpha val="43137"/>
                </a:srgbClr>
              </a:outerShdw>
            </a:effectLst>
          </a:endParaRPr>
        </a:p>
      </dsp:txBody>
      <dsp:txXfrm>
        <a:off x="920930" y="45910"/>
        <a:ext cx="3629623" cy="1425175"/>
      </dsp:txXfrm>
    </dsp:sp>
    <dsp:sp modelId="{DFC9D48D-6C28-49D3-B54A-012B4463E0FE}">
      <dsp:nvSpPr>
        <dsp:cNvPr id="0" name=""/>
        <dsp:cNvSpPr/>
      </dsp:nvSpPr>
      <dsp:spPr>
        <a:xfrm>
          <a:off x="1248422" y="1515425"/>
          <a:ext cx="371830" cy="917726"/>
        </a:xfrm>
        <a:custGeom>
          <a:avLst/>
          <a:gdLst/>
          <a:ahLst/>
          <a:cxnLst/>
          <a:rect l="0" t="0" r="0" b="0"/>
          <a:pathLst>
            <a:path>
              <a:moveTo>
                <a:pt x="0" y="0"/>
              </a:moveTo>
              <a:lnTo>
                <a:pt x="0" y="917726"/>
              </a:lnTo>
              <a:lnTo>
                <a:pt x="371830" y="91772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B336C0-9A45-4579-AC75-159FA13E8556}">
      <dsp:nvSpPr>
        <dsp:cNvPr id="0" name=""/>
        <dsp:cNvSpPr/>
      </dsp:nvSpPr>
      <dsp:spPr>
        <a:xfrm>
          <a:off x="1620252" y="1723812"/>
          <a:ext cx="2923494" cy="141867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 mix of ethical and malicious </a:t>
          </a:r>
          <a:r>
            <a:rPr lang="en-IN" sz="1900" kern="1200" dirty="0"/>
            <a:t>hackers.</a:t>
          </a:r>
        </a:p>
      </dsp:txBody>
      <dsp:txXfrm>
        <a:off x="1661804" y="1765364"/>
        <a:ext cx="2840390" cy="1335575"/>
      </dsp:txXfrm>
    </dsp:sp>
    <dsp:sp modelId="{A0ECFC44-FBEB-4E6D-942C-A1E4E5D1EEC4}">
      <dsp:nvSpPr>
        <dsp:cNvPr id="0" name=""/>
        <dsp:cNvSpPr/>
      </dsp:nvSpPr>
      <dsp:spPr>
        <a:xfrm>
          <a:off x="1248422" y="1515425"/>
          <a:ext cx="371830" cy="2545050"/>
        </a:xfrm>
        <a:custGeom>
          <a:avLst/>
          <a:gdLst/>
          <a:ahLst/>
          <a:cxnLst/>
          <a:rect l="0" t="0" r="0" b="0"/>
          <a:pathLst>
            <a:path>
              <a:moveTo>
                <a:pt x="0" y="0"/>
              </a:moveTo>
              <a:lnTo>
                <a:pt x="0" y="2545050"/>
              </a:lnTo>
              <a:lnTo>
                <a:pt x="371830" y="254505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9692E6-0F2C-4E77-8A32-130ADF6350FE}">
      <dsp:nvSpPr>
        <dsp:cNvPr id="0" name=""/>
        <dsp:cNvSpPr/>
      </dsp:nvSpPr>
      <dsp:spPr>
        <a:xfrm>
          <a:off x="1620252" y="3350878"/>
          <a:ext cx="2925374" cy="1419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kern="1200" dirty="0"/>
            <a:t>They hack without permission but usually report vulnerabilities instead of exploiting them.</a:t>
          </a:r>
        </a:p>
      </dsp:txBody>
      <dsp:txXfrm>
        <a:off x="1661819" y="3392445"/>
        <a:ext cx="2842240" cy="13360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40DA4-C188-4431-8F6E-F7E47F542C62}">
      <dsp:nvSpPr>
        <dsp:cNvPr id="0" name=""/>
        <dsp:cNvSpPr/>
      </dsp:nvSpPr>
      <dsp:spPr>
        <a:xfrm>
          <a:off x="876591" y="1571"/>
          <a:ext cx="3718301" cy="15138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Green Hat Hacker</a:t>
          </a:r>
          <a:endParaRPr lang="en-IN" sz="2400" b="1" kern="1200" dirty="0">
            <a:effectLst>
              <a:outerShdw blurRad="38100" dist="38100" dir="2700000" algn="tl">
                <a:srgbClr val="000000">
                  <a:alpha val="43137"/>
                </a:srgbClr>
              </a:outerShdw>
            </a:effectLst>
          </a:endParaRPr>
        </a:p>
      </dsp:txBody>
      <dsp:txXfrm>
        <a:off x="920930" y="45910"/>
        <a:ext cx="3629623" cy="1425175"/>
      </dsp:txXfrm>
    </dsp:sp>
    <dsp:sp modelId="{DFC9D48D-6C28-49D3-B54A-012B4463E0FE}">
      <dsp:nvSpPr>
        <dsp:cNvPr id="0" name=""/>
        <dsp:cNvSpPr/>
      </dsp:nvSpPr>
      <dsp:spPr>
        <a:xfrm>
          <a:off x="1248422" y="1515425"/>
          <a:ext cx="371830" cy="917726"/>
        </a:xfrm>
        <a:custGeom>
          <a:avLst/>
          <a:gdLst/>
          <a:ahLst/>
          <a:cxnLst/>
          <a:rect l="0" t="0" r="0" b="0"/>
          <a:pathLst>
            <a:path>
              <a:moveTo>
                <a:pt x="0" y="0"/>
              </a:moveTo>
              <a:lnTo>
                <a:pt x="0" y="917726"/>
              </a:lnTo>
              <a:lnTo>
                <a:pt x="371830" y="91772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B336C0-9A45-4579-AC75-159FA13E8556}">
      <dsp:nvSpPr>
        <dsp:cNvPr id="0" name=""/>
        <dsp:cNvSpPr/>
      </dsp:nvSpPr>
      <dsp:spPr>
        <a:xfrm>
          <a:off x="1620252" y="1723812"/>
          <a:ext cx="2923494" cy="141867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Beginners in hacking who are eager to learn and improve their skills.</a:t>
          </a:r>
          <a:endParaRPr lang="en-IN" sz="2200" kern="1200" dirty="0"/>
        </a:p>
      </dsp:txBody>
      <dsp:txXfrm>
        <a:off x="1661804" y="1765364"/>
        <a:ext cx="2840390" cy="1335575"/>
      </dsp:txXfrm>
    </dsp:sp>
    <dsp:sp modelId="{A0ECFC44-FBEB-4E6D-942C-A1E4E5D1EEC4}">
      <dsp:nvSpPr>
        <dsp:cNvPr id="0" name=""/>
        <dsp:cNvSpPr/>
      </dsp:nvSpPr>
      <dsp:spPr>
        <a:xfrm>
          <a:off x="1248422" y="1515425"/>
          <a:ext cx="371830" cy="2545050"/>
        </a:xfrm>
        <a:custGeom>
          <a:avLst/>
          <a:gdLst/>
          <a:ahLst/>
          <a:cxnLst/>
          <a:rect l="0" t="0" r="0" b="0"/>
          <a:pathLst>
            <a:path>
              <a:moveTo>
                <a:pt x="0" y="0"/>
              </a:moveTo>
              <a:lnTo>
                <a:pt x="0" y="2545050"/>
              </a:lnTo>
              <a:lnTo>
                <a:pt x="371830" y="254505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9692E6-0F2C-4E77-8A32-130ADF6350FE}">
      <dsp:nvSpPr>
        <dsp:cNvPr id="0" name=""/>
        <dsp:cNvSpPr/>
      </dsp:nvSpPr>
      <dsp:spPr>
        <a:xfrm>
          <a:off x="1620252" y="3350878"/>
          <a:ext cx="2925374" cy="1419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They usually study ethical hacking or penetration testing.</a:t>
          </a:r>
          <a:endParaRPr lang="en-IN" sz="2200" kern="1200" dirty="0"/>
        </a:p>
      </dsp:txBody>
      <dsp:txXfrm>
        <a:off x="1661819" y="3392445"/>
        <a:ext cx="2842240" cy="13360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40DA4-C188-4431-8F6E-F7E47F542C62}">
      <dsp:nvSpPr>
        <dsp:cNvPr id="0" name=""/>
        <dsp:cNvSpPr/>
      </dsp:nvSpPr>
      <dsp:spPr>
        <a:xfrm>
          <a:off x="876591" y="1571"/>
          <a:ext cx="3718301" cy="15138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Red Hat Hacker</a:t>
          </a:r>
          <a:endParaRPr lang="en-IN" sz="2400" b="1" kern="1200" dirty="0">
            <a:effectLst>
              <a:outerShdw blurRad="38100" dist="38100" dir="2700000" algn="tl">
                <a:srgbClr val="000000">
                  <a:alpha val="43137"/>
                </a:srgbClr>
              </a:outerShdw>
            </a:effectLst>
          </a:endParaRPr>
        </a:p>
      </dsp:txBody>
      <dsp:txXfrm>
        <a:off x="920930" y="45910"/>
        <a:ext cx="3629623" cy="1425175"/>
      </dsp:txXfrm>
    </dsp:sp>
    <dsp:sp modelId="{DFC9D48D-6C28-49D3-B54A-012B4463E0FE}">
      <dsp:nvSpPr>
        <dsp:cNvPr id="0" name=""/>
        <dsp:cNvSpPr/>
      </dsp:nvSpPr>
      <dsp:spPr>
        <a:xfrm>
          <a:off x="1248422" y="1515425"/>
          <a:ext cx="371830" cy="917726"/>
        </a:xfrm>
        <a:custGeom>
          <a:avLst/>
          <a:gdLst/>
          <a:ahLst/>
          <a:cxnLst/>
          <a:rect l="0" t="0" r="0" b="0"/>
          <a:pathLst>
            <a:path>
              <a:moveTo>
                <a:pt x="0" y="0"/>
              </a:moveTo>
              <a:lnTo>
                <a:pt x="0" y="917726"/>
              </a:lnTo>
              <a:lnTo>
                <a:pt x="371830" y="91772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B336C0-9A45-4579-AC75-159FA13E8556}">
      <dsp:nvSpPr>
        <dsp:cNvPr id="0" name=""/>
        <dsp:cNvSpPr/>
      </dsp:nvSpPr>
      <dsp:spPr>
        <a:xfrm>
          <a:off x="1620252" y="1723812"/>
          <a:ext cx="2923494" cy="141867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Also known as vigilante hackers.</a:t>
          </a:r>
          <a:endParaRPr lang="en-IN" sz="1800" kern="1200" dirty="0"/>
        </a:p>
      </dsp:txBody>
      <dsp:txXfrm>
        <a:off x="1661804" y="1765364"/>
        <a:ext cx="2840390" cy="1335575"/>
      </dsp:txXfrm>
    </dsp:sp>
    <dsp:sp modelId="{A0ECFC44-FBEB-4E6D-942C-A1E4E5D1EEC4}">
      <dsp:nvSpPr>
        <dsp:cNvPr id="0" name=""/>
        <dsp:cNvSpPr/>
      </dsp:nvSpPr>
      <dsp:spPr>
        <a:xfrm>
          <a:off x="1248422" y="1515425"/>
          <a:ext cx="371830" cy="2545050"/>
        </a:xfrm>
        <a:custGeom>
          <a:avLst/>
          <a:gdLst/>
          <a:ahLst/>
          <a:cxnLst/>
          <a:rect l="0" t="0" r="0" b="0"/>
          <a:pathLst>
            <a:path>
              <a:moveTo>
                <a:pt x="0" y="0"/>
              </a:moveTo>
              <a:lnTo>
                <a:pt x="0" y="2545050"/>
              </a:lnTo>
              <a:lnTo>
                <a:pt x="371830" y="254505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9692E6-0F2C-4E77-8A32-130ADF6350FE}">
      <dsp:nvSpPr>
        <dsp:cNvPr id="0" name=""/>
        <dsp:cNvSpPr/>
      </dsp:nvSpPr>
      <dsp:spPr>
        <a:xfrm>
          <a:off x="1620252" y="3350878"/>
          <a:ext cx="2925374" cy="1419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They target black-hat hackers, using aggressive methods to stop them, sometimes even destroying their systems.</a:t>
          </a:r>
          <a:endParaRPr lang="en-IN" sz="1800" kern="1200" dirty="0"/>
        </a:p>
      </dsp:txBody>
      <dsp:txXfrm>
        <a:off x="1661819" y="3392445"/>
        <a:ext cx="2842240" cy="13360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40DA4-C188-4431-8F6E-F7E47F542C62}">
      <dsp:nvSpPr>
        <dsp:cNvPr id="0" name=""/>
        <dsp:cNvSpPr/>
      </dsp:nvSpPr>
      <dsp:spPr>
        <a:xfrm>
          <a:off x="876591" y="1571"/>
          <a:ext cx="3718301" cy="15138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Blue Hat Hacker</a:t>
          </a:r>
          <a:endParaRPr lang="en-IN" sz="2400" b="1" kern="1200" dirty="0">
            <a:effectLst>
              <a:outerShdw blurRad="38100" dist="38100" dir="2700000" algn="tl">
                <a:srgbClr val="000000">
                  <a:alpha val="43137"/>
                </a:srgbClr>
              </a:outerShdw>
            </a:effectLst>
          </a:endParaRPr>
        </a:p>
      </dsp:txBody>
      <dsp:txXfrm>
        <a:off x="920930" y="45910"/>
        <a:ext cx="3629623" cy="1425175"/>
      </dsp:txXfrm>
    </dsp:sp>
    <dsp:sp modelId="{DFC9D48D-6C28-49D3-B54A-012B4463E0FE}">
      <dsp:nvSpPr>
        <dsp:cNvPr id="0" name=""/>
        <dsp:cNvSpPr/>
      </dsp:nvSpPr>
      <dsp:spPr>
        <a:xfrm>
          <a:off x="1248422" y="1515425"/>
          <a:ext cx="371830" cy="917726"/>
        </a:xfrm>
        <a:custGeom>
          <a:avLst/>
          <a:gdLst/>
          <a:ahLst/>
          <a:cxnLst/>
          <a:rect l="0" t="0" r="0" b="0"/>
          <a:pathLst>
            <a:path>
              <a:moveTo>
                <a:pt x="0" y="0"/>
              </a:moveTo>
              <a:lnTo>
                <a:pt x="0" y="917726"/>
              </a:lnTo>
              <a:lnTo>
                <a:pt x="371830" y="91772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B336C0-9A45-4579-AC75-159FA13E8556}">
      <dsp:nvSpPr>
        <dsp:cNvPr id="0" name=""/>
        <dsp:cNvSpPr/>
      </dsp:nvSpPr>
      <dsp:spPr>
        <a:xfrm>
          <a:off x="1620252" y="1723812"/>
          <a:ext cx="2923494" cy="141867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These hackers work outside security teams to test software and identify bugs before launch.</a:t>
          </a:r>
          <a:endParaRPr lang="en-IN" sz="2000" kern="1200" dirty="0"/>
        </a:p>
      </dsp:txBody>
      <dsp:txXfrm>
        <a:off x="1661804" y="1765364"/>
        <a:ext cx="2840390" cy="1335575"/>
      </dsp:txXfrm>
    </dsp:sp>
    <dsp:sp modelId="{A0ECFC44-FBEB-4E6D-942C-A1E4E5D1EEC4}">
      <dsp:nvSpPr>
        <dsp:cNvPr id="0" name=""/>
        <dsp:cNvSpPr/>
      </dsp:nvSpPr>
      <dsp:spPr>
        <a:xfrm>
          <a:off x="1248422" y="1515425"/>
          <a:ext cx="371830" cy="2545050"/>
        </a:xfrm>
        <a:custGeom>
          <a:avLst/>
          <a:gdLst/>
          <a:ahLst/>
          <a:cxnLst/>
          <a:rect l="0" t="0" r="0" b="0"/>
          <a:pathLst>
            <a:path>
              <a:moveTo>
                <a:pt x="0" y="0"/>
              </a:moveTo>
              <a:lnTo>
                <a:pt x="0" y="2545050"/>
              </a:lnTo>
              <a:lnTo>
                <a:pt x="371830" y="254505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9692E6-0F2C-4E77-8A32-130ADF6350FE}">
      <dsp:nvSpPr>
        <dsp:cNvPr id="0" name=""/>
        <dsp:cNvSpPr/>
      </dsp:nvSpPr>
      <dsp:spPr>
        <a:xfrm>
          <a:off x="1620252" y="3350878"/>
          <a:ext cx="2925374" cy="1419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Some also seek revenge through hacking.</a:t>
          </a:r>
          <a:endParaRPr lang="en-IN" sz="2000" kern="1200" dirty="0"/>
        </a:p>
      </dsp:txBody>
      <dsp:txXfrm>
        <a:off x="1661819" y="3392445"/>
        <a:ext cx="2842240" cy="13360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40DA4-C188-4431-8F6E-F7E47F542C62}">
      <dsp:nvSpPr>
        <dsp:cNvPr id="0" name=""/>
        <dsp:cNvSpPr/>
      </dsp:nvSpPr>
      <dsp:spPr>
        <a:xfrm>
          <a:off x="876591" y="1571"/>
          <a:ext cx="3718301" cy="15138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Script Kiddies</a:t>
          </a:r>
          <a:endParaRPr lang="en-IN" sz="2400" b="1" kern="1200" dirty="0">
            <a:effectLst>
              <a:outerShdw blurRad="38100" dist="38100" dir="2700000" algn="tl">
                <a:srgbClr val="000000">
                  <a:alpha val="43137"/>
                </a:srgbClr>
              </a:outerShdw>
            </a:effectLst>
          </a:endParaRPr>
        </a:p>
      </dsp:txBody>
      <dsp:txXfrm>
        <a:off x="920930" y="45910"/>
        <a:ext cx="3629623" cy="1425175"/>
      </dsp:txXfrm>
    </dsp:sp>
    <dsp:sp modelId="{DFC9D48D-6C28-49D3-B54A-012B4463E0FE}">
      <dsp:nvSpPr>
        <dsp:cNvPr id="0" name=""/>
        <dsp:cNvSpPr/>
      </dsp:nvSpPr>
      <dsp:spPr>
        <a:xfrm>
          <a:off x="1248422" y="1515425"/>
          <a:ext cx="371830" cy="917726"/>
        </a:xfrm>
        <a:custGeom>
          <a:avLst/>
          <a:gdLst/>
          <a:ahLst/>
          <a:cxnLst/>
          <a:rect l="0" t="0" r="0" b="0"/>
          <a:pathLst>
            <a:path>
              <a:moveTo>
                <a:pt x="0" y="0"/>
              </a:moveTo>
              <a:lnTo>
                <a:pt x="0" y="917726"/>
              </a:lnTo>
              <a:lnTo>
                <a:pt x="371830" y="91772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B336C0-9A45-4579-AC75-159FA13E8556}">
      <dsp:nvSpPr>
        <dsp:cNvPr id="0" name=""/>
        <dsp:cNvSpPr/>
      </dsp:nvSpPr>
      <dsp:spPr>
        <a:xfrm>
          <a:off x="1620252" y="1723812"/>
          <a:ext cx="2923494" cy="141867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Inexperienced hackers who use pre-made tools and scripts without understanding how they work.</a:t>
          </a:r>
          <a:endParaRPr lang="en-IN" sz="1800" kern="1200" dirty="0"/>
        </a:p>
      </dsp:txBody>
      <dsp:txXfrm>
        <a:off x="1661804" y="1765364"/>
        <a:ext cx="2840390" cy="1335575"/>
      </dsp:txXfrm>
    </dsp:sp>
    <dsp:sp modelId="{A0ECFC44-FBEB-4E6D-942C-A1E4E5D1EEC4}">
      <dsp:nvSpPr>
        <dsp:cNvPr id="0" name=""/>
        <dsp:cNvSpPr/>
      </dsp:nvSpPr>
      <dsp:spPr>
        <a:xfrm>
          <a:off x="1248422" y="1515425"/>
          <a:ext cx="371830" cy="2545050"/>
        </a:xfrm>
        <a:custGeom>
          <a:avLst/>
          <a:gdLst/>
          <a:ahLst/>
          <a:cxnLst/>
          <a:rect l="0" t="0" r="0" b="0"/>
          <a:pathLst>
            <a:path>
              <a:moveTo>
                <a:pt x="0" y="0"/>
              </a:moveTo>
              <a:lnTo>
                <a:pt x="0" y="2545050"/>
              </a:lnTo>
              <a:lnTo>
                <a:pt x="371830" y="254505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9692E6-0F2C-4E77-8A32-130ADF6350FE}">
      <dsp:nvSpPr>
        <dsp:cNvPr id="0" name=""/>
        <dsp:cNvSpPr/>
      </dsp:nvSpPr>
      <dsp:spPr>
        <a:xfrm>
          <a:off x="1620252" y="3350878"/>
          <a:ext cx="2925374" cy="1419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They often hack for fun or to show off.</a:t>
          </a:r>
          <a:endParaRPr lang="en-IN" sz="1800" kern="1200" dirty="0"/>
        </a:p>
      </dsp:txBody>
      <dsp:txXfrm>
        <a:off x="1661819" y="3392445"/>
        <a:ext cx="2842240" cy="13360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40DA4-C188-4431-8F6E-F7E47F542C62}">
      <dsp:nvSpPr>
        <dsp:cNvPr id="0" name=""/>
        <dsp:cNvSpPr/>
      </dsp:nvSpPr>
      <dsp:spPr>
        <a:xfrm>
          <a:off x="876591" y="1571"/>
          <a:ext cx="3718301" cy="15138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Hacktivist</a:t>
          </a:r>
          <a:endParaRPr lang="en-IN" sz="2400" b="1" kern="1200" dirty="0">
            <a:effectLst>
              <a:outerShdw blurRad="38100" dist="38100" dir="2700000" algn="tl">
                <a:srgbClr val="000000">
                  <a:alpha val="43137"/>
                </a:srgbClr>
              </a:outerShdw>
            </a:effectLst>
          </a:endParaRPr>
        </a:p>
      </dsp:txBody>
      <dsp:txXfrm>
        <a:off x="920930" y="45910"/>
        <a:ext cx="3629623" cy="1425175"/>
      </dsp:txXfrm>
    </dsp:sp>
    <dsp:sp modelId="{DFC9D48D-6C28-49D3-B54A-012B4463E0FE}">
      <dsp:nvSpPr>
        <dsp:cNvPr id="0" name=""/>
        <dsp:cNvSpPr/>
      </dsp:nvSpPr>
      <dsp:spPr>
        <a:xfrm>
          <a:off x="1248422" y="1515425"/>
          <a:ext cx="371830" cy="917726"/>
        </a:xfrm>
        <a:custGeom>
          <a:avLst/>
          <a:gdLst/>
          <a:ahLst/>
          <a:cxnLst/>
          <a:rect l="0" t="0" r="0" b="0"/>
          <a:pathLst>
            <a:path>
              <a:moveTo>
                <a:pt x="0" y="0"/>
              </a:moveTo>
              <a:lnTo>
                <a:pt x="0" y="917726"/>
              </a:lnTo>
              <a:lnTo>
                <a:pt x="371830" y="91772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B336C0-9A45-4579-AC75-159FA13E8556}">
      <dsp:nvSpPr>
        <dsp:cNvPr id="0" name=""/>
        <dsp:cNvSpPr/>
      </dsp:nvSpPr>
      <dsp:spPr>
        <a:xfrm>
          <a:off x="1620252" y="1723812"/>
          <a:ext cx="2923494" cy="141867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Hackers who attack systems for political or social causes. </a:t>
          </a:r>
          <a:endParaRPr lang="en-IN" sz="2200" kern="1200" dirty="0"/>
        </a:p>
      </dsp:txBody>
      <dsp:txXfrm>
        <a:off x="1661804" y="1765364"/>
        <a:ext cx="2840390" cy="1335575"/>
      </dsp:txXfrm>
    </dsp:sp>
    <dsp:sp modelId="{A0ECFC44-FBEB-4E6D-942C-A1E4E5D1EEC4}">
      <dsp:nvSpPr>
        <dsp:cNvPr id="0" name=""/>
        <dsp:cNvSpPr/>
      </dsp:nvSpPr>
      <dsp:spPr>
        <a:xfrm>
          <a:off x="1248422" y="1515425"/>
          <a:ext cx="371830" cy="2545050"/>
        </a:xfrm>
        <a:custGeom>
          <a:avLst/>
          <a:gdLst/>
          <a:ahLst/>
          <a:cxnLst/>
          <a:rect l="0" t="0" r="0" b="0"/>
          <a:pathLst>
            <a:path>
              <a:moveTo>
                <a:pt x="0" y="0"/>
              </a:moveTo>
              <a:lnTo>
                <a:pt x="0" y="2545050"/>
              </a:lnTo>
              <a:lnTo>
                <a:pt x="371830" y="254505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9692E6-0F2C-4E77-8A32-130ADF6350FE}">
      <dsp:nvSpPr>
        <dsp:cNvPr id="0" name=""/>
        <dsp:cNvSpPr/>
      </dsp:nvSpPr>
      <dsp:spPr>
        <a:xfrm>
          <a:off x="1620252" y="3350878"/>
          <a:ext cx="2925374" cy="1419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They expose corruption, protest government actions, or spread awareness.</a:t>
          </a:r>
          <a:endParaRPr lang="en-IN" sz="2200" kern="1200" dirty="0"/>
        </a:p>
      </dsp:txBody>
      <dsp:txXfrm>
        <a:off x="1661819" y="3392445"/>
        <a:ext cx="2842240" cy="133606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22-02-2025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48774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88084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770125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45720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193030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845987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05191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467109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48187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60955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23061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292FA-2ACD-4DFA-9554-38CED7DD8A77}"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46838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4292FA-2ACD-4DFA-9554-38CED7DD8A77}" type="datetimeFigureOut">
              <a:rPr lang="en-IN" smtClean="0"/>
              <a:t>22-02-2025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96029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4292FA-2ACD-4DFA-9554-38CED7DD8A77}" type="datetimeFigureOut">
              <a:rPr lang="en-IN" smtClean="0"/>
              <a:t>22-02-2025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43475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292FA-2ACD-4DFA-9554-38CED7DD8A77}" type="datetimeFigureOut">
              <a:rPr lang="en-IN" smtClean="0"/>
              <a:t>22-02-2025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228421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3464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36718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4292FA-2ACD-4DFA-9554-38CED7DD8A77}" type="datetimeFigureOut">
              <a:rPr lang="en-IN" smtClean="0"/>
              <a:t>22-02-2025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A6B483-9A53-4423-B62F-B246264BE7F5}" type="slidenum">
              <a:rPr lang="en-IN" smtClean="0"/>
              <a:t>‹#›</a:t>
            </a:fld>
            <a:endParaRPr lang="en-IN"/>
          </a:p>
        </p:txBody>
      </p:sp>
    </p:spTree>
    <p:extLst>
      <p:ext uri="{BB962C8B-B14F-4D97-AF65-F5344CB8AC3E}">
        <p14:creationId xmlns:p14="http://schemas.microsoft.com/office/powerpoint/2010/main" val="2140321173"/>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193" r:id="rId16"/>
    <p:sldLayoutId id="21474841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889FDBC-90EB-30EB-1FDD-2F3D9303C90E}"/>
              </a:ext>
            </a:extLst>
          </p:cNvPr>
          <p:cNvGraphicFramePr/>
          <p:nvPr>
            <p:extLst>
              <p:ext uri="{D42A27DB-BD31-4B8C-83A1-F6EECF244321}">
                <p14:modId xmlns:p14="http://schemas.microsoft.com/office/powerpoint/2010/main" val="1203201528"/>
              </p:ext>
            </p:extLst>
          </p:nvPr>
        </p:nvGraphicFramePr>
        <p:xfrm>
          <a:off x="2445785" y="2614064"/>
          <a:ext cx="7972539" cy="3539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A4A24E69-5E23-445B-884F-641B567D0F13}"/>
              </a:ext>
            </a:extLst>
          </p:cNvPr>
          <p:cNvSpPr txBox="1"/>
          <p:nvPr/>
        </p:nvSpPr>
        <p:spPr>
          <a:xfrm>
            <a:off x="1661656" y="781902"/>
            <a:ext cx="8868688" cy="1015663"/>
          </a:xfrm>
          <a:prstGeom prst="rect">
            <a:avLst/>
          </a:prstGeom>
          <a:noFill/>
        </p:spPr>
        <p:txBody>
          <a:bodyPr wrap="square">
            <a:spAutoFit/>
          </a:bodyPr>
          <a:lstStyle/>
          <a:p>
            <a:pPr algn="ctr"/>
            <a:r>
              <a:rPr lang="en-US" sz="6000" b="1" u="sng" dirty="0">
                <a:solidFill>
                  <a:schemeClr val="accent1"/>
                </a:solidFill>
                <a:effectLst>
                  <a:outerShdw blurRad="38100" dist="38100" dir="2700000" algn="tl">
                    <a:srgbClr val="000000">
                      <a:alpha val="43137"/>
                    </a:srgbClr>
                  </a:outerShdw>
                </a:effectLst>
              </a:rPr>
              <a:t>Hacking</a:t>
            </a:r>
            <a:endParaRPr lang="en-IN" sz="4800" u="sng"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403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0CC8FEC9-C384-F7D8-7042-A5FDF30D8407}"/>
              </a:ext>
            </a:extLst>
          </p:cNvPr>
          <p:cNvSpPr>
            <a:spLocks noChangeArrowheads="1"/>
          </p:cNvSpPr>
          <p:nvPr/>
        </p:nvSpPr>
        <p:spPr bwMode="auto">
          <a:xfrm>
            <a:off x="5690913" y="1543837"/>
            <a:ext cx="632836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dirty="0"/>
              <a:t>An effort to attack a computer system or a private network inside a computer is known as hacking. Simply, it is unauthorized access to or control of computer network security systems with the intention of committing a crime. Hacking is the process of finding some security holes in a computer system or network in order to gain access to personal or corporate information. </a:t>
            </a:r>
          </a:p>
          <a:p>
            <a:pPr algn="just"/>
            <a:endParaRPr lang="en-US" dirty="0"/>
          </a:p>
          <a:p>
            <a:pPr algn="just"/>
            <a:r>
              <a:rPr lang="en-US" dirty="0"/>
              <a:t>One example of computer hacking is the use of a password cracking technique to gain access to a computer system. The process of gaining illegal access to a computer system, or a group of computer systems, is known as hacking. This is accomplished by cracking the passwords and codes that grant access to systems. Cracking is the term used to describe the process of obtaining a password or code. The hacker is the individual who performs the hacking.</a:t>
            </a:r>
          </a:p>
        </p:txBody>
      </p:sp>
      <p:sp>
        <p:nvSpPr>
          <p:cNvPr id="4" name="TextBox 3">
            <a:extLst>
              <a:ext uri="{FF2B5EF4-FFF2-40B4-BE49-F238E27FC236}">
                <a16:creationId xmlns:a16="http://schemas.microsoft.com/office/drawing/2014/main" id="{E821938D-4DFA-0904-CE18-D65F0AE88582}"/>
              </a:ext>
            </a:extLst>
          </p:cNvPr>
          <p:cNvSpPr txBox="1"/>
          <p:nvPr/>
        </p:nvSpPr>
        <p:spPr>
          <a:xfrm>
            <a:off x="2459071" y="588407"/>
            <a:ext cx="7273858" cy="707886"/>
          </a:xfrm>
          <a:prstGeom prst="rect">
            <a:avLst/>
          </a:prstGeom>
          <a:noFill/>
        </p:spPr>
        <p:txBody>
          <a:bodyPr wrap="square">
            <a:spAutoFit/>
          </a:bodyPr>
          <a:lstStyle/>
          <a:p>
            <a:pPr algn="ctr"/>
            <a:r>
              <a:rPr lang="en-US" sz="4000" b="1" dirty="0"/>
              <a:t>Introduction to Hacking</a:t>
            </a:r>
            <a:endParaRPr lang="en-IN" sz="4000" dirty="0"/>
          </a:p>
        </p:txBody>
      </p:sp>
      <p:pic>
        <p:nvPicPr>
          <p:cNvPr id="1028" name="Picture 4" descr="What are Hackers and How to Protect Yourself? – Outsmart Hackers">
            <a:extLst>
              <a:ext uri="{FF2B5EF4-FFF2-40B4-BE49-F238E27FC236}">
                <a16:creationId xmlns:a16="http://schemas.microsoft.com/office/drawing/2014/main" id="{5EA544DB-17EA-35BA-D25F-5E5C93A07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 y="1799616"/>
            <a:ext cx="5486401" cy="35019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8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137832-15C1-E466-AD4A-10637C606FAA}"/>
              </a:ext>
            </a:extLst>
          </p:cNvPr>
          <p:cNvSpPr txBox="1"/>
          <p:nvPr/>
        </p:nvSpPr>
        <p:spPr>
          <a:xfrm>
            <a:off x="5710136" y="1335599"/>
            <a:ext cx="6352162" cy="4801314"/>
          </a:xfrm>
          <a:prstGeom prst="rect">
            <a:avLst/>
          </a:prstGeom>
          <a:noFill/>
        </p:spPr>
        <p:txBody>
          <a:bodyPr wrap="square">
            <a:spAutoFit/>
          </a:bodyPr>
          <a:lstStyle/>
          <a:p>
            <a:pPr marL="342900" indent="-342900" algn="just">
              <a:buFont typeface="+mj-lt"/>
              <a:buAutoNum type="arabicPeriod"/>
            </a:pPr>
            <a:r>
              <a:rPr lang="en-US" sz="1750" b="1" dirty="0"/>
              <a:t>Reconnaissance</a:t>
            </a:r>
            <a:r>
              <a:rPr lang="en-US" sz="1750" dirty="0"/>
              <a:t>: This is the first phase where the Hacker tries to collect information about the target. </a:t>
            </a:r>
          </a:p>
          <a:p>
            <a:pPr marL="342900" indent="-342900" algn="just">
              <a:buFont typeface="+mj-lt"/>
              <a:buAutoNum type="arabicPeriod"/>
            </a:pPr>
            <a:endParaRPr lang="en-US" sz="1750" dirty="0"/>
          </a:p>
          <a:p>
            <a:pPr marL="342900" indent="-342900" algn="just">
              <a:buFont typeface="+mj-lt"/>
              <a:buAutoNum type="arabicPeriod"/>
            </a:pPr>
            <a:r>
              <a:rPr lang="en-US" sz="1750" b="1" dirty="0"/>
              <a:t>Scanning</a:t>
            </a:r>
            <a:r>
              <a:rPr lang="en-US" sz="1750" dirty="0"/>
              <a:t>:  This phase includes the usage of tools like dialers, port scanners, network mappers, sweepers, and vulnerability scanners to scan data. </a:t>
            </a:r>
          </a:p>
          <a:p>
            <a:pPr marL="342900" indent="-342900" algn="just">
              <a:buFont typeface="+mj-lt"/>
              <a:buAutoNum type="arabicPeriod"/>
            </a:pPr>
            <a:endParaRPr lang="en-US" sz="1750" dirty="0"/>
          </a:p>
          <a:p>
            <a:pPr marL="342900" indent="-342900" algn="just">
              <a:buFont typeface="+mj-lt"/>
              <a:buAutoNum type="arabicPeriod"/>
            </a:pPr>
            <a:r>
              <a:rPr lang="en-US" sz="1750" b="1" dirty="0"/>
              <a:t>Gaining</a:t>
            </a:r>
            <a:r>
              <a:rPr lang="en-US" sz="1750" dirty="0"/>
              <a:t> </a:t>
            </a:r>
            <a:r>
              <a:rPr lang="en-US" sz="1750" b="1" dirty="0"/>
              <a:t>Access</a:t>
            </a:r>
            <a:r>
              <a:rPr lang="en-US" sz="1750" dirty="0"/>
              <a:t>: In this phase, the hacker designs the blueprint of the network of the target with the help of data collected during Phase 1 and Phase 2.</a:t>
            </a:r>
          </a:p>
          <a:p>
            <a:pPr marL="342900" indent="-342900" algn="just">
              <a:buFont typeface="+mj-lt"/>
              <a:buAutoNum type="arabicPeriod"/>
            </a:pPr>
            <a:endParaRPr lang="en-US" sz="1750" dirty="0"/>
          </a:p>
          <a:p>
            <a:pPr marL="342900" indent="-342900" algn="just">
              <a:buFont typeface="+mj-lt"/>
              <a:buAutoNum type="arabicPeriod"/>
            </a:pPr>
            <a:r>
              <a:rPr lang="en-US" sz="1750" b="1" dirty="0"/>
              <a:t>Maintaining</a:t>
            </a:r>
            <a:r>
              <a:rPr lang="en-US" sz="1750" dirty="0"/>
              <a:t> </a:t>
            </a:r>
            <a:r>
              <a:rPr lang="en-US" sz="1750" b="1" dirty="0"/>
              <a:t>Access</a:t>
            </a:r>
            <a:r>
              <a:rPr lang="en-US" sz="1750" dirty="0"/>
              <a:t>: Once a hacker has gained access, they want to keep that access for future exploitation and attacks. </a:t>
            </a:r>
          </a:p>
          <a:p>
            <a:pPr marL="342900" indent="-342900" algn="just">
              <a:buFont typeface="+mj-lt"/>
              <a:buAutoNum type="arabicPeriod"/>
            </a:pPr>
            <a:endParaRPr lang="en-US" sz="1750" dirty="0"/>
          </a:p>
          <a:p>
            <a:pPr marL="342900" indent="-342900" algn="just">
              <a:buFont typeface="+mj-lt"/>
              <a:buAutoNum type="arabicPeriod"/>
            </a:pPr>
            <a:r>
              <a:rPr lang="en-US" sz="1750" b="1" dirty="0"/>
              <a:t>Clearing</a:t>
            </a:r>
            <a:r>
              <a:rPr lang="en-US" sz="1750" dirty="0"/>
              <a:t> </a:t>
            </a:r>
            <a:r>
              <a:rPr lang="en-US" sz="1750" b="1" dirty="0"/>
              <a:t>Tracks</a:t>
            </a:r>
            <a:r>
              <a:rPr lang="en-US" sz="1750" dirty="0"/>
              <a:t>: Prior to the attack, the attacker would change their MAC address and run the attacking machine through at least one VPN to help cover their identity.  </a:t>
            </a:r>
          </a:p>
        </p:txBody>
      </p:sp>
      <p:sp>
        <p:nvSpPr>
          <p:cNvPr id="6" name="TextBox 5">
            <a:extLst>
              <a:ext uri="{FF2B5EF4-FFF2-40B4-BE49-F238E27FC236}">
                <a16:creationId xmlns:a16="http://schemas.microsoft.com/office/drawing/2014/main" id="{8D5EF232-47FC-73C0-F22D-8B6560E6E9EE}"/>
              </a:ext>
            </a:extLst>
          </p:cNvPr>
          <p:cNvSpPr txBox="1"/>
          <p:nvPr/>
        </p:nvSpPr>
        <p:spPr>
          <a:xfrm>
            <a:off x="4903954" y="367144"/>
            <a:ext cx="6098029" cy="707886"/>
          </a:xfrm>
          <a:prstGeom prst="rect">
            <a:avLst/>
          </a:prstGeom>
          <a:noFill/>
        </p:spPr>
        <p:txBody>
          <a:bodyPr wrap="square">
            <a:spAutoFit/>
          </a:bodyPr>
          <a:lstStyle/>
          <a:p>
            <a:pPr algn="ctr"/>
            <a:r>
              <a:rPr lang="en-US" sz="4000" b="1" dirty="0"/>
              <a:t>Steps of Hacking</a:t>
            </a:r>
          </a:p>
        </p:txBody>
      </p:sp>
      <p:pic>
        <p:nvPicPr>
          <p:cNvPr id="8194" name="Picture 2" descr="Phases of Ethical Hacking - InfosecTrain">
            <a:extLst>
              <a:ext uri="{FF2B5EF4-FFF2-40B4-BE49-F238E27FC236}">
                <a16:creationId xmlns:a16="http://schemas.microsoft.com/office/drawing/2014/main" id="{7B2210EE-A96E-E1F6-6F0E-337D7C374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02" y="1846658"/>
            <a:ext cx="5493831" cy="3779196"/>
          </a:xfrm>
          <a:prstGeom prst="ellipse">
            <a:avLst/>
          </a:prstGeom>
          <a:ln w="190500" cap="rnd">
            <a:solidFill>
              <a:srgbClr val="C8C6BD"/>
            </a:solidFill>
            <a:prstDash val="solid"/>
          </a:ln>
          <a:effectLst>
            <a:glow rad="228600">
              <a:schemeClr val="accent1">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divot"/>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91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D463CF-D282-EA45-B101-58A493D98038}"/>
              </a:ext>
            </a:extLst>
          </p:cNvPr>
          <p:cNvSpPr txBox="1"/>
          <p:nvPr/>
        </p:nvSpPr>
        <p:spPr>
          <a:xfrm>
            <a:off x="1904594" y="500495"/>
            <a:ext cx="8382810" cy="769441"/>
          </a:xfrm>
          <a:prstGeom prst="rect">
            <a:avLst/>
          </a:prstGeom>
          <a:noFill/>
        </p:spPr>
        <p:txBody>
          <a:bodyPr wrap="square">
            <a:spAutoFit/>
          </a:bodyPr>
          <a:lstStyle/>
          <a:p>
            <a:pPr algn="ctr"/>
            <a:r>
              <a:rPr lang="en-US" sz="4400" b="1" dirty="0"/>
              <a:t>Different types of Hackers</a:t>
            </a:r>
          </a:p>
        </p:txBody>
      </p:sp>
      <p:pic>
        <p:nvPicPr>
          <p:cNvPr id="6" name="Picture 5">
            <a:extLst>
              <a:ext uri="{FF2B5EF4-FFF2-40B4-BE49-F238E27FC236}">
                <a16:creationId xmlns:a16="http://schemas.microsoft.com/office/drawing/2014/main" id="{620DAE3F-96BA-0AB2-E74C-9BF30CC7C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291" y="1630498"/>
            <a:ext cx="8997417" cy="4342286"/>
          </a:xfrm>
          <a:prstGeom prst="rect">
            <a:avLst/>
          </a:prstGeom>
        </p:spPr>
      </p:pic>
    </p:spTree>
    <p:extLst>
      <p:ext uri="{BB962C8B-B14F-4D97-AF65-F5344CB8AC3E}">
        <p14:creationId xmlns:p14="http://schemas.microsoft.com/office/powerpoint/2010/main" val="184353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E56F6-7117-2DDB-4739-38062CCAAD46}"/>
            </a:ext>
          </a:extLst>
        </p:cNvPr>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60C7372-96B4-C359-91CB-A945EF23BEE4}"/>
              </a:ext>
            </a:extLst>
          </p:cNvPr>
          <p:cNvGraphicFramePr/>
          <p:nvPr>
            <p:extLst>
              <p:ext uri="{D42A27DB-BD31-4B8C-83A1-F6EECF244321}">
                <p14:modId xmlns:p14="http://schemas.microsoft.com/office/powerpoint/2010/main" val="3980014053"/>
              </p:ext>
            </p:extLst>
          </p:nvPr>
        </p:nvGraphicFramePr>
        <p:xfrm>
          <a:off x="695851" y="1491127"/>
          <a:ext cx="5471485" cy="4771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DA71846-1BBA-C8D2-C3B5-30BC4B7A98DC}"/>
              </a:ext>
            </a:extLst>
          </p:cNvPr>
          <p:cNvSpPr txBox="1"/>
          <p:nvPr/>
        </p:nvSpPr>
        <p:spPr>
          <a:xfrm>
            <a:off x="1975931" y="352035"/>
            <a:ext cx="8382810" cy="769441"/>
          </a:xfrm>
          <a:prstGeom prst="rect">
            <a:avLst/>
          </a:prstGeom>
          <a:noFill/>
        </p:spPr>
        <p:txBody>
          <a:bodyPr wrap="square">
            <a:spAutoFit/>
          </a:bodyPr>
          <a:lstStyle/>
          <a:p>
            <a:pPr algn="ctr"/>
            <a:r>
              <a:rPr lang="en-US" sz="4400" b="1" dirty="0"/>
              <a:t>Different types of Hackers</a:t>
            </a:r>
          </a:p>
        </p:txBody>
      </p:sp>
      <p:graphicFrame>
        <p:nvGraphicFramePr>
          <p:cNvPr id="7" name="Diagram 6">
            <a:extLst>
              <a:ext uri="{FF2B5EF4-FFF2-40B4-BE49-F238E27FC236}">
                <a16:creationId xmlns:a16="http://schemas.microsoft.com/office/drawing/2014/main" id="{CBD5ECF9-4C99-4733-C330-70EFCC7D036C}"/>
              </a:ext>
            </a:extLst>
          </p:cNvPr>
          <p:cNvGraphicFramePr/>
          <p:nvPr>
            <p:extLst>
              <p:ext uri="{D42A27DB-BD31-4B8C-83A1-F6EECF244321}">
                <p14:modId xmlns:p14="http://schemas.microsoft.com/office/powerpoint/2010/main" val="3161403005"/>
              </p:ext>
            </p:extLst>
          </p:nvPr>
        </p:nvGraphicFramePr>
        <p:xfrm>
          <a:off x="6167336" y="1491127"/>
          <a:ext cx="5471485" cy="47716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6374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36211-874A-45FD-183C-498F46E84C6E}"/>
            </a:ext>
          </a:extLst>
        </p:cNvPr>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8F96130F-26B4-D1CD-B9E6-02A1FD969FEC}"/>
              </a:ext>
            </a:extLst>
          </p:cNvPr>
          <p:cNvGraphicFramePr/>
          <p:nvPr>
            <p:extLst>
              <p:ext uri="{D42A27DB-BD31-4B8C-83A1-F6EECF244321}">
                <p14:modId xmlns:p14="http://schemas.microsoft.com/office/powerpoint/2010/main" val="3248725246"/>
              </p:ext>
            </p:extLst>
          </p:nvPr>
        </p:nvGraphicFramePr>
        <p:xfrm>
          <a:off x="695851" y="1491127"/>
          <a:ext cx="5471485" cy="4771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E332415-F1FA-918D-20DD-DF27F2DDD2F2}"/>
              </a:ext>
            </a:extLst>
          </p:cNvPr>
          <p:cNvSpPr txBox="1"/>
          <p:nvPr/>
        </p:nvSpPr>
        <p:spPr>
          <a:xfrm>
            <a:off x="1975931" y="352035"/>
            <a:ext cx="8382810" cy="769441"/>
          </a:xfrm>
          <a:prstGeom prst="rect">
            <a:avLst/>
          </a:prstGeom>
          <a:noFill/>
        </p:spPr>
        <p:txBody>
          <a:bodyPr wrap="square">
            <a:spAutoFit/>
          </a:bodyPr>
          <a:lstStyle/>
          <a:p>
            <a:pPr algn="ctr"/>
            <a:r>
              <a:rPr lang="en-US" sz="4400" b="1" dirty="0"/>
              <a:t>Different types of Hackers</a:t>
            </a:r>
          </a:p>
        </p:txBody>
      </p:sp>
      <p:graphicFrame>
        <p:nvGraphicFramePr>
          <p:cNvPr id="7" name="Diagram 6">
            <a:extLst>
              <a:ext uri="{FF2B5EF4-FFF2-40B4-BE49-F238E27FC236}">
                <a16:creationId xmlns:a16="http://schemas.microsoft.com/office/drawing/2014/main" id="{12AB147A-25A6-1632-B51F-D2C4BC42B7D7}"/>
              </a:ext>
            </a:extLst>
          </p:cNvPr>
          <p:cNvGraphicFramePr/>
          <p:nvPr>
            <p:extLst>
              <p:ext uri="{D42A27DB-BD31-4B8C-83A1-F6EECF244321}">
                <p14:modId xmlns:p14="http://schemas.microsoft.com/office/powerpoint/2010/main" val="3533954191"/>
              </p:ext>
            </p:extLst>
          </p:nvPr>
        </p:nvGraphicFramePr>
        <p:xfrm>
          <a:off x="6167336" y="1491127"/>
          <a:ext cx="5471485" cy="47716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7938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8D0B2-815E-C05D-9CF9-BDF08D38D6C1}"/>
            </a:ext>
          </a:extLst>
        </p:cNvPr>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5692875-7C53-D9A7-AD56-18AF3001CF86}"/>
              </a:ext>
            </a:extLst>
          </p:cNvPr>
          <p:cNvGraphicFramePr/>
          <p:nvPr>
            <p:extLst>
              <p:ext uri="{D42A27DB-BD31-4B8C-83A1-F6EECF244321}">
                <p14:modId xmlns:p14="http://schemas.microsoft.com/office/powerpoint/2010/main" val="3964951740"/>
              </p:ext>
            </p:extLst>
          </p:nvPr>
        </p:nvGraphicFramePr>
        <p:xfrm>
          <a:off x="695851" y="1491127"/>
          <a:ext cx="5471485" cy="4771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D5153201-CCD5-B61C-3D31-C6A92B086878}"/>
              </a:ext>
            </a:extLst>
          </p:cNvPr>
          <p:cNvSpPr txBox="1"/>
          <p:nvPr/>
        </p:nvSpPr>
        <p:spPr>
          <a:xfrm>
            <a:off x="1975931" y="352035"/>
            <a:ext cx="8382810" cy="769441"/>
          </a:xfrm>
          <a:prstGeom prst="rect">
            <a:avLst/>
          </a:prstGeom>
          <a:noFill/>
        </p:spPr>
        <p:txBody>
          <a:bodyPr wrap="square">
            <a:spAutoFit/>
          </a:bodyPr>
          <a:lstStyle/>
          <a:p>
            <a:pPr algn="ctr"/>
            <a:r>
              <a:rPr lang="en-US" sz="4400" b="1" dirty="0"/>
              <a:t>Different types of Hackers</a:t>
            </a:r>
          </a:p>
        </p:txBody>
      </p:sp>
      <p:graphicFrame>
        <p:nvGraphicFramePr>
          <p:cNvPr id="7" name="Diagram 6">
            <a:extLst>
              <a:ext uri="{FF2B5EF4-FFF2-40B4-BE49-F238E27FC236}">
                <a16:creationId xmlns:a16="http://schemas.microsoft.com/office/drawing/2014/main" id="{688840DF-5A78-ADA1-6B8E-7C7F6F3A00D4}"/>
              </a:ext>
            </a:extLst>
          </p:cNvPr>
          <p:cNvGraphicFramePr/>
          <p:nvPr>
            <p:extLst>
              <p:ext uri="{D42A27DB-BD31-4B8C-83A1-F6EECF244321}">
                <p14:modId xmlns:p14="http://schemas.microsoft.com/office/powerpoint/2010/main" val="7962193"/>
              </p:ext>
            </p:extLst>
          </p:nvPr>
        </p:nvGraphicFramePr>
        <p:xfrm>
          <a:off x="6167336" y="1491127"/>
          <a:ext cx="5471485" cy="47716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7856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4A613-7161-2E2E-BA50-2865DC7D6283}"/>
            </a:ext>
          </a:extLst>
        </p:cNvPr>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B983FBF-B55D-805F-C820-E649B25A6460}"/>
              </a:ext>
            </a:extLst>
          </p:cNvPr>
          <p:cNvGraphicFramePr/>
          <p:nvPr>
            <p:extLst>
              <p:ext uri="{D42A27DB-BD31-4B8C-83A1-F6EECF244321}">
                <p14:modId xmlns:p14="http://schemas.microsoft.com/office/powerpoint/2010/main" val="1832654645"/>
              </p:ext>
            </p:extLst>
          </p:nvPr>
        </p:nvGraphicFramePr>
        <p:xfrm>
          <a:off x="695851" y="1491127"/>
          <a:ext cx="5471485" cy="4771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BDA4E58-CE3E-5EC8-40A0-6C430C255BE2}"/>
              </a:ext>
            </a:extLst>
          </p:cNvPr>
          <p:cNvSpPr txBox="1"/>
          <p:nvPr/>
        </p:nvSpPr>
        <p:spPr>
          <a:xfrm>
            <a:off x="1975931" y="352035"/>
            <a:ext cx="8382810" cy="769441"/>
          </a:xfrm>
          <a:prstGeom prst="rect">
            <a:avLst/>
          </a:prstGeom>
          <a:noFill/>
        </p:spPr>
        <p:txBody>
          <a:bodyPr wrap="square">
            <a:spAutoFit/>
          </a:bodyPr>
          <a:lstStyle/>
          <a:p>
            <a:pPr algn="ctr"/>
            <a:r>
              <a:rPr lang="en-US" sz="4400" b="1" dirty="0"/>
              <a:t>Different types of Hackers</a:t>
            </a:r>
          </a:p>
        </p:txBody>
      </p:sp>
      <p:graphicFrame>
        <p:nvGraphicFramePr>
          <p:cNvPr id="7" name="Diagram 6">
            <a:extLst>
              <a:ext uri="{FF2B5EF4-FFF2-40B4-BE49-F238E27FC236}">
                <a16:creationId xmlns:a16="http://schemas.microsoft.com/office/drawing/2014/main" id="{B75000A5-F7BD-0864-AF70-827E412DA04D}"/>
              </a:ext>
            </a:extLst>
          </p:cNvPr>
          <p:cNvGraphicFramePr/>
          <p:nvPr>
            <p:extLst>
              <p:ext uri="{D42A27DB-BD31-4B8C-83A1-F6EECF244321}">
                <p14:modId xmlns:p14="http://schemas.microsoft.com/office/powerpoint/2010/main" val="2472869010"/>
              </p:ext>
            </p:extLst>
          </p:nvPr>
        </p:nvGraphicFramePr>
        <p:xfrm>
          <a:off x="6167336" y="1491127"/>
          <a:ext cx="5471485" cy="47716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580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847C65C-16AF-FCC5-D562-28EDD653C4A0}"/>
              </a:ext>
            </a:extLst>
          </p:cNvPr>
          <p:cNvGraphicFramePr/>
          <p:nvPr>
            <p:extLst>
              <p:ext uri="{D42A27DB-BD31-4B8C-83A1-F6EECF244321}">
                <p14:modId xmlns:p14="http://schemas.microsoft.com/office/powerpoint/2010/main" val="4117842941"/>
              </p:ext>
            </p:extLst>
          </p:nvPr>
        </p:nvGraphicFramePr>
        <p:xfrm>
          <a:off x="1412158" y="2736502"/>
          <a:ext cx="9367684" cy="1384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643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1003</TotalTime>
  <Words>546</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Rupak Sarkar</dc:creator>
  <cp:lastModifiedBy>Rupak Sarkar</cp:lastModifiedBy>
  <cp:revision>35</cp:revision>
  <dcterms:created xsi:type="dcterms:W3CDTF">2024-11-18T15:05:46Z</dcterms:created>
  <dcterms:modified xsi:type="dcterms:W3CDTF">2025-02-22T09:38:03Z</dcterms:modified>
</cp:coreProperties>
</file>