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5052-044E-DFFA-B238-4337AC494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EB1EB-DD50-FCDC-7091-FE3270E5A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FE37-0CAC-B066-B190-595DEA49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1959-4082-40FF-9D32-8D83E9728011}" type="datetimeFigureOut">
              <a:rPr lang="en-ZA" smtClean="0"/>
              <a:t>2025/06/30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0605-3E40-0137-6436-DB573E25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9B171-3846-855B-C293-4F364CFC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5E5-C161-4F3E-B6FF-4FEDD6761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006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48CF-23CB-F9AD-CE67-146A9ACD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4C82A-63D6-CD5C-30F4-69535CC7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57C1-37D6-E301-6259-9243AD5C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1959-4082-40FF-9D32-8D83E9728011}" type="datetimeFigureOut">
              <a:rPr lang="en-ZA" smtClean="0"/>
              <a:t>2025/06/30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DFAAB-294C-BBCB-399C-1319E8C3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BDDB9-253F-0C0F-2470-08A5BC8E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5E5-C161-4F3E-B6FF-4FEDD6761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720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3DB29-2E8D-BFFC-6943-7E3436D1F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BED38-3950-B858-3822-7179028BB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8C9C0-18ED-EFC3-9824-98274151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1959-4082-40FF-9D32-8D83E9728011}" type="datetimeFigureOut">
              <a:rPr lang="en-ZA" smtClean="0"/>
              <a:t>2025/06/30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0A68B-FBD0-9C37-50C1-C88FCB74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01E5E-011C-49A1-1B7C-A6A49699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5E5-C161-4F3E-B6FF-4FEDD6761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006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7C29-9871-A7D5-4EF9-88155A95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60B9-AF03-8594-7A35-87713EC2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2CBBC-C9F6-75F4-D63D-93F9C070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1959-4082-40FF-9D32-8D83E9728011}" type="datetimeFigureOut">
              <a:rPr lang="en-ZA" smtClean="0"/>
              <a:t>2025/06/30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1EEE4-EC23-2449-4ACC-6D2E11A5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FE724-D4C2-8FB9-64F0-5A788F65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5E5-C161-4F3E-B6FF-4FEDD6761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2310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640E-573E-0D4A-81C0-0B1B7037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66FF0-6D45-32A3-0BA4-555C1AB9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1E699-73F8-C4E9-CF3A-C64FE91B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1959-4082-40FF-9D32-8D83E9728011}" type="datetimeFigureOut">
              <a:rPr lang="en-ZA" smtClean="0"/>
              <a:t>2025/06/30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E8DAD-3762-278B-73C4-1D752539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9EF6F-F49E-18A4-6994-62E04F77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5E5-C161-4F3E-B6FF-4FEDD6761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923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0B46-0D2D-47DD-1541-4CF6FF06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5447-4EBE-556A-4BF4-FD663742F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02160-CFA1-F8F2-478E-06A9E435A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2FC3C-52B5-7C9B-B084-F38AA59E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1959-4082-40FF-9D32-8D83E9728011}" type="datetimeFigureOut">
              <a:rPr lang="en-ZA" smtClean="0"/>
              <a:t>2025/06/30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F837F-E296-2F4C-8931-8A9C99C8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CC125-053D-BF4D-2AEF-AE20AA9B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5E5-C161-4F3E-B6FF-4FEDD6761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40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99E4-4D82-C086-1A57-86B33035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AEE98-6E88-BA20-9894-A76905243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82B32-AB73-EDF6-698F-5A88D7DD0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394DD-7CAD-DF1F-0F5B-6EA3E0C76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325E9-B3A4-2D92-2D4A-4EF17FC87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F9087-BB19-F69F-1B11-394FB7E0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1959-4082-40FF-9D32-8D83E9728011}" type="datetimeFigureOut">
              <a:rPr lang="en-ZA" smtClean="0"/>
              <a:t>2025/06/30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D351F-3DBC-B54B-D1A8-881B4E10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4838D-398C-226C-9C1F-EF1595FF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5E5-C161-4F3E-B6FF-4FEDD6761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791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DAAC-CA5A-7372-A6B8-C5A696C7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E32160-2DBB-678A-EF8D-7677C7CA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1959-4082-40FF-9D32-8D83E9728011}" type="datetimeFigureOut">
              <a:rPr lang="en-ZA" smtClean="0"/>
              <a:t>2025/06/30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1C7A-30F3-2F35-D009-1AE9A6166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C227C-8079-0346-775F-F3500C4E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5E5-C161-4F3E-B6FF-4FEDD6761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079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E69B8-B6EA-C384-D2CE-55B38DB7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1959-4082-40FF-9D32-8D83E9728011}" type="datetimeFigureOut">
              <a:rPr lang="en-ZA" smtClean="0"/>
              <a:t>2025/06/30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84BE8-1BEB-F189-DD2C-88B5850E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E1960-4C55-A5DF-7E99-E2C073B4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5E5-C161-4F3E-B6FF-4FEDD6761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874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940F-489D-DD1A-7CC0-C5EDB2D1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54688-B815-D4CC-C6B4-D21D20A52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89105-74CE-EBD3-9270-38905ABA4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232A2-B65C-9455-2F1A-4FDAD1A6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1959-4082-40FF-9D32-8D83E9728011}" type="datetimeFigureOut">
              <a:rPr lang="en-ZA" smtClean="0"/>
              <a:t>2025/06/30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1F062-9D81-1AE0-A6F3-AE560A05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8A3E8-3586-F401-5509-180884B8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5E5-C161-4F3E-B6FF-4FEDD6761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296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1F7E-03DD-2AD0-3AFE-CADF0131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A0536-B866-5F45-6D28-FF1F811AE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0B464-0B6F-A1DF-27AF-A23F3F473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4205C-E4FD-C9DF-826E-DE675423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1959-4082-40FF-9D32-8D83E9728011}" type="datetimeFigureOut">
              <a:rPr lang="en-ZA" smtClean="0"/>
              <a:t>2025/06/30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12DAF-D488-A8A3-9090-68A6CA63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F7135-CC25-F7F4-FAFE-B090C407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235E5-C161-4F3E-B6FF-4FEDD6761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453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69E81F-727E-0F76-3961-266C7E32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16AA1-6C65-582C-4B1E-E9183AB2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4B83C-6A44-1CF1-8F47-796C43266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01959-4082-40FF-9D32-8D83E9728011}" type="datetimeFigureOut">
              <a:rPr lang="en-ZA" smtClean="0"/>
              <a:t>2025/06/30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1B447-8F8D-54E9-BACB-C3FD94F55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54772-16E9-E673-2B57-6141C81F1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235E5-C161-4F3E-B6FF-4FEDD67619F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581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2110A2-839C-3112-F21A-CF831DDD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9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Rebaabetswe Kotu</dc:creator>
  <cp:lastModifiedBy>Rebaabetswe Kotu</cp:lastModifiedBy>
  <cp:revision>1</cp:revision>
  <dcterms:created xsi:type="dcterms:W3CDTF">2025-06-30T21:19:48Z</dcterms:created>
  <dcterms:modified xsi:type="dcterms:W3CDTF">2025-06-30T21:20:28Z</dcterms:modified>
</cp:coreProperties>
</file>