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jQmc50HkZkCbOUH1innJ8J0roS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33350" y="707571"/>
            <a:ext cx="11982449" cy="5334000"/>
          </a:xfrm>
          <a:prstGeom prst="roundRect">
            <a:avLst>
              <a:gd fmla="val 16667" name="adj"/>
            </a:avLst>
          </a:prstGeom>
          <a:solidFill>
            <a:srgbClr val="757070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" name="Google Shape;85;p1"/>
          <p:cNvCxnSpPr/>
          <p:nvPr/>
        </p:nvCxnSpPr>
        <p:spPr>
          <a:xfrm>
            <a:off x="133350" y="2495550"/>
            <a:ext cx="11982449" cy="9525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" name="Google Shape;86;p1"/>
          <p:cNvCxnSpPr/>
          <p:nvPr/>
        </p:nvCxnSpPr>
        <p:spPr>
          <a:xfrm>
            <a:off x="133350" y="4305300"/>
            <a:ext cx="12058650" cy="5715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" name="Google Shape;87;p1"/>
          <p:cNvCxnSpPr/>
          <p:nvPr/>
        </p:nvCxnSpPr>
        <p:spPr>
          <a:xfrm>
            <a:off x="958200" y="695270"/>
            <a:ext cx="0" cy="5464629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1"/>
          <p:cNvSpPr txBox="1"/>
          <p:nvPr/>
        </p:nvSpPr>
        <p:spPr>
          <a:xfrm>
            <a:off x="77654" y="1569702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Desarrollo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77340" y="3100841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Pruebas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61211" y="4847029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033640" y="1225198"/>
            <a:ext cx="718453" cy="17914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Sprint 1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028642" y="1829537"/>
            <a:ext cx="708057" cy="18678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Sprint 2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2073823" y="1209358"/>
            <a:ext cx="631223" cy="21082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Sprint 3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2228820" y="3788809"/>
            <a:ext cx="817592" cy="35881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Creación de </a:t>
            </a:r>
            <a:r>
              <a:rPr i="1" lang="es-MX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tickets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5370291" y="2079989"/>
            <a:ext cx="965672" cy="35341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 de errores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2875416" y="4936760"/>
            <a:ext cx="1002900" cy="274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Liberación 1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1"/>
          <p:cNvCxnSpPr/>
          <p:nvPr/>
        </p:nvCxnSpPr>
        <p:spPr>
          <a:xfrm>
            <a:off x="1848245" y="617595"/>
            <a:ext cx="0" cy="558165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p1"/>
          <p:cNvSpPr/>
          <p:nvPr/>
        </p:nvSpPr>
        <p:spPr>
          <a:xfrm>
            <a:off x="3929785" y="1231625"/>
            <a:ext cx="639616" cy="21493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Sprint 4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1906486" y="3213430"/>
            <a:ext cx="939323" cy="38284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Ronda de verificación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4802426" y="1245178"/>
            <a:ext cx="733795" cy="19996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Sprint 5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6609727" y="1276578"/>
            <a:ext cx="723760" cy="19203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Sprint 6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8166075" y="1327892"/>
            <a:ext cx="674441" cy="15290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Sprint 7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8272034" y="2014469"/>
            <a:ext cx="926126" cy="33578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 de errores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1"/>
          <p:cNvCxnSpPr/>
          <p:nvPr/>
        </p:nvCxnSpPr>
        <p:spPr>
          <a:xfrm>
            <a:off x="3884319" y="685071"/>
            <a:ext cx="0" cy="5581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1"/>
          <p:cNvCxnSpPr/>
          <p:nvPr/>
        </p:nvCxnSpPr>
        <p:spPr>
          <a:xfrm>
            <a:off x="4619452" y="695270"/>
            <a:ext cx="0" cy="558165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6" name="Google Shape;106;p1"/>
          <p:cNvCxnSpPr>
            <a:stCxn id="92" idx="2"/>
            <a:endCxn id="99" idx="1"/>
          </p:cNvCxnSpPr>
          <p:nvPr/>
        </p:nvCxnSpPr>
        <p:spPr>
          <a:xfrm flipH="1" rot="-5400000">
            <a:off x="950370" y="2448621"/>
            <a:ext cx="1388400" cy="523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7" name="Google Shape;107;p1"/>
          <p:cNvCxnSpPr>
            <a:stCxn id="91" idx="2"/>
            <a:endCxn id="92" idx="0"/>
          </p:cNvCxnSpPr>
          <p:nvPr/>
        </p:nvCxnSpPr>
        <p:spPr>
          <a:xfrm rot="5400000">
            <a:off x="1175217" y="1611796"/>
            <a:ext cx="425100" cy="102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8" name="Google Shape;108;p1"/>
          <p:cNvSpPr/>
          <p:nvPr/>
        </p:nvSpPr>
        <p:spPr>
          <a:xfrm>
            <a:off x="4974098" y="3579710"/>
            <a:ext cx="817592" cy="35881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Creación de </a:t>
            </a:r>
            <a:r>
              <a:rPr i="1" lang="es-MX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tickets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5557600" y="4974687"/>
            <a:ext cx="1002900" cy="274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Liberación 2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1"/>
          <p:cNvCxnSpPr/>
          <p:nvPr/>
        </p:nvCxnSpPr>
        <p:spPr>
          <a:xfrm>
            <a:off x="6547927" y="636759"/>
            <a:ext cx="0" cy="558165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111" name="Google Shape;111;p1"/>
          <p:cNvCxnSpPr/>
          <p:nvPr/>
        </p:nvCxnSpPr>
        <p:spPr>
          <a:xfrm>
            <a:off x="7361889" y="592739"/>
            <a:ext cx="0" cy="558165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1"/>
          <p:cNvSpPr/>
          <p:nvPr/>
        </p:nvSpPr>
        <p:spPr>
          <a:xfrm>
            <a:off x="7441821" y="3121878"/>
            <a:ext cx="939323" cy="38284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Ronda de verificación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4667086" y="3107683"/>
            <a:ext cx="939323" cy="38284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Ronda de verificación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7870800" y="3579709"/>
            <a:ext cx="817592" cy="35881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Creación de </a:t>
            </a:r>
            <a:r>
              <a:rPr i="1" lang="es-MX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tickets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8316265" y="4945959"/>
            <a:ext cx="1002900" cy="274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Liberación 3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"/>
          <p:cNvCxnSpPr/>
          <p:nvPr/>
        </p:nvCxnSpPr>
        <p:spPr>
          <a:xfrm>
            <a:off x="9323386" y="650978"/>
            <a:ext cx="0" cy="558165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117" name="Google Shape;117;p1"/>
          <p:cNvCxnSpPr/>
          <p:nvPr/>
        </p:nvCxnSpPr>
        <p:spPr>
          <a:xfrm>
            <a:off x="10062622" y="507041"/>
            <a:ext cx="0" cy="558165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1"/>
          <p:cNvSpPr/>
          <p:nvPr/>
        </p:nvSpPr>
        <p:spPr>
          <a:xfrm>
            <a:off x="9359606" y="1452006"/>
            <a:ext cx="674441" cy="15290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Sprint 8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10857303" y="2079989"/>
            <a:ext cx="965672" cy="35341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 de errores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0461110" y="3579710"/>
            <a:ext cx="817592" cy="35881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Creación de </a:t>
            </a:r>
            <a:r>
              <a:rPr i="1" lang="es-MX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tickets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10968412" y="4974687"/>
            <a:ext cx="1002869" cy="3160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Liberación Final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10154098" y="3107683"/>
            <a:ext cx="939323" cy="38284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Ronda de verificación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1"/>
          <p:cNvCxnSpPr>
            <a:stCxn id="99" idx="2"/>
            <a:endCxn id="94" idx="1"/>
          </p:cNvCxnSpPr>
          <p:nvPr/>
        </p:nvCxnSpPr>
        <p:spPr>
          <a:xfrm rot="5400000">
            <a:off x="2116497" y="3708629"/>
            <a:ext cx="372000" cy="147300"/>
          </a:xfrm>
          <a:prstGeom prst="bentConnector4">
            <a:avLst>
              <a:gd fmla="val 25878" name="adj1"/>
              <a:gd fmla="val 255212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4" name="Google Shape;124;p1"/>
          <p:cNvSpPr/>
          <p:nvPr/>
        </p:nvSpPr>
        <p:spPr>
          <a:xfrm>
            <a:off x="2673190" y="2051376"/>
            <a:ext cx="965672" cy="35341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 de errores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1"/>
          <p:cNvCxnSpPr>
            <a:stCxn id="94" idx="3"/>
            <a:endCxn id="124" idx="1"/>
          </p:cNvCxnSpPr>
          <p:nvPr/>
        </p:nvCxnSpPr>
        <p:spPr>
          <a:xfrm rot="10800000">
            <a:off x="2673212" y="2228217"/>
            <a:ext cx="373200" cy="1740000"/>
          </a:xfrm>
          <a:prstGeom prst="bentConnector5">
            <a:avLst>
              <a:gd fmla="val -61254" name="adj1"/>
              <a:gd fmla="val 50082" name="adj2"/>
              <a:gd fmla="val 161260" name="adj3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6" name="Google Shape;126;p1"/>
          <p:cNvCxnSpPr>
            <a:stCxn id="124" idx="3"/>
            <a:endCxn id="96" idx="0"/>
          </p:cNvCxnSpPr>
          <p:nvPr/>
        </p:nvCxnSpPr>
        <p:spPr>
          <a:xfrm flipH="1">
            <a:off x="3376962" y="2228081"/>
            <a:ext cx="261900" cy="2708700"/>
          </a:xfrm>
          <a:prstGeom prst="bentConnector4">
            <a:avLst>
              <a:gd fmla="val -54553" name="adj1"/>
              <a:gd fmla="val 53262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7" name="Google Shape;127;p1"/>
          <p:cNvCxnSpPr>
            <a:stCxn id="92" idx="3"/>
            <a:endCxn id="93" idx="1"/>
          </p:cNvCxnSpPr>
          <p:nvPr/>
        </p:nvCxnSpPr>
        <p:spPr>
          <a:xfrm flipH="1" rot="10800000">
            <a:off x="1736699" y="1314829"/>
            <a:ext cx="337200" cy="60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8" name="Google Shape;128;p1"/>
          <p:cNvCxnSpPr>
            <a:stCxn id="93" idx="3"/>
            <a:endCxn id="98" idx="1"/>
          </p:cNvCxnSpPr>
          <p:nvPr/>
        </p:nvCxnSpPr>
        <p:spPr>
          <a:xfrm>
            <a:off x="2705046" y="1314772"/>
            <a:ext cx="1224600" cy="24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9" name="Google Shape;129;p1"/>
          <p:cNvCxnSpPr>
            <a:stCxn id="98" idx="3"/>
            <a:endCxn id="100" idx="1"/>
          </p:cNvCxnSpPr>
          <p:nvPr/>
        </p:nvCxnSpPr>
        <p:spPr>
          <a:xfrm>
            <a:off x="4569401" y="1339092"/>
            <a:ext cx="233100" cy="6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0" name="Google Shape;130;p1"/>
          <p:cNvCxnSpPr>
            <a:stCxn id="100" idx="3"/>
            <a:endCxn id="101" idx="1"/>
          </p:cNvCxnSpPr>
          <p:nvPr/>
        </p:nvCxnSpPr>
        <p:spPr>
          <a:xfrm>
            <a:off x="5536221" y="1345161"/>
            <a:ext cx="1073400" cy="27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" name="Google Shape;131;p1"/>
          <p:cNvCxnSpPr>
            <a:stCxn id="101" idx="3"/>
            <a:endCxn id="102" idx="1"/>
          </p:cNvCxnSpPr>
          <p:nvPr/>
        </p:nvCxnSpPr>
        <p:spPr>
          <a:xfrm>
            <a:off x="7333487" y="1372597"/>
            <a:ext cx="832500" cy="31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2" name="Google Shape;132;p1"/>
          <p:cNvCxnSpPr>
            <a:stCxn id="102" idx="3"/>
            <a:endCxn id="118" idx="1"/>
          </p:cNvCxnSpPr>
          <p:nvPr/>
        </p:nvCxnSpPr>
        <p:spPr>
          <a:xfrm>
            <a:off x="8840516" y="1404344"/>
            <a:ext cx="519000" cy="124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3" name="Google Shape;133;p1"/>
          <p:cNvCxnSpPr>
            <a:stCxn id="98" idx="2"/>
            <a:endCxn id="113" idx="1"/>
          </p:cNvCxnSpPr>
          <p:nvPr/>
        </p:nvCxnSpPr>
        <p:spPr>
          <a:xfrm flipH="1" rot="-5400000">
            <a:off x="3532143" y="2164008"/>
            <a:ext cx="1852500" cy="417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" name="Google Shape;134;p1"/>
          <p:cNvCxnSpPr>
            <a:stCxn id="113" idx="2"/>
            <a:endCxn id="108" idx="1"/>
          </p:cNvCxnSpPr>
          <p:nvPr/>
        </p:nvCxnSpPr>
        <p:spPr>
          <a:xfrm rot="5400000">
            <a:off x="4921197" y="3543482"/>
            <a:ext cx="268500" cy="162600"/>
          </a:xfrm>
          <a:prstGeom prst="bentConnector4">
            <a:avLst>
              <a:gd fmla="val 16606" name="adj1"/>
              <a:gd fmla="val 24062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" name="Google Shape;135;p1"/>
          <p:cNvCxnSpPr>
            <a:stCxn id="108" idx="3"/>
            <a:endCxn id="95" idx="1"/>
          </p:cNvCxnSpPr>
          <p:nvPr/>
        </p:nvCxnSpPr>
        <p:spPr>
          <a:xfrm rot="10800000">
            <a:off x="5370190" y="2256719"/>
            <a:ext cx="421500" cy="1502400"/>
          </a:xfrm>
          <a:prstGeom prst="bentConnector5">
            <a:avLst>
              <a:gd fmla="val -54235" name="adj1"/>
              <a:gd fmla="val 50091" name="adj2"/>
              <a:gd fmla="val 154211" name="adj3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6" name="Google Shape;136;p1"/>
          <p:cNvCxnSpPr>
            <a:stCxn id="95" idx="3"/>
            <a:endCxn id="109" idx="0"/>
          </p:cNvCxnSpPr>
          <p:nvPr/>
        </p:nvCxnSpPr>
        <p:spPr>
          <a:xfrm flipH="1">
            <a:off x="6059063" y="2256695"/>
            <a:ext cx="276900" cy="2718000"/>
          </a:xfrm>
          <a:prstGeom prst="bentConnector4">
            <a:avLst>
              <a:gd fmla="val -55665" name="adj1"/>
              <a:gd fmla="val 53251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7" name="Google Shape;137;p1"/>
          <p:cNvCxnSpPr>
            <a:stCxn id="101" idx="2"/>
            <a:endCxn id="112" idx="1"/>
          </p:cNvCxnSpPr>
          <p:nvPr/>
        </p:nvCxnSpPr>
        <p:spPr>
          <a:xfrm flipH="1" rot="-5400000">
            <a:off x="6284307" y="2155915"/>
            <a:ext cx="1844700" cy="470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8" name="Google Shape;138;p1"/>
          <p:cNvCxnSpPr>
            <a:endCxn id="114" idx="1"/>
          </p:cNvCxnSpPr>
          <p:nvPr/>
        </p:nvCxnSpPr>
        <p:spPr>
          <a:xfrm rot="5400000">
            <a:off x="7756950" y="3630867"/>
            <a:ext cx="242100" cy="14400"/>
          </a:xfrm>
          <a:prstGeom prst="bentConnector4">
            <a:avLst>
              <a:gd fmla="val 12950" name="adj1"/>
              <a:gd fmla="val 16875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9" name="Google Shape;139;p1"/>
          <p:cNvCxnSpPr>
            <a:stCxn id="114" idx="3"/>
            <a:endCxn id="103" idx="1"/>
          </p:cNvCxnSpPr>
          <p:nvPr/>
        </p:nvCxnSpPr>
        <p:spPr>
          <a:xfrm rot="10800000">
            <a:off x="8271992" y="2182317"/>
            <a:ext cx="416400" cy="1576800"/>
          </a:xfrm>
          <a:prstGeom prst="bentConnector5">
            <a:avLst>
              <a:gd fmla="val -13725" name="adj1"/>
              <a:gd fmla="val 50364" name="adj2"/>
              <a:gd fmla="val 154889" name="adj3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" name="Google Shape;140;p1"/>
          <p:cNvCxnSpPr>
            <a:stCxn id="103" idx="3"/>
            <a:endCxn id="115" idx="0"/>
          </p:cNvCxnSpPr>
          <p:nvPr/>
        </p:nvCxnSpPr>
        <p:spPr>
          <a:xfrm flipH="1">
            <a:off x="8817760" y="2182362"/>
            <a:ext cx="380400" cy="2763600"/>
          </a:xfrm>
          <a:prstGeom prst="bentConnector4">
            <a:avLst>
              <a:gd fmla="val -15023" name="adj1"/>
              <a:gd fmla="val 67169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" name="Google Shape;141;p1"/>
          <p:cNvCxnSpPr>
            <a:stCxn id="118" idx="2"/>
            <a:endCxn id="122" idx="1"/>
          </p:cNvCxnSpPr>
          <p:nvPr/>
        </p:nvCxnSpPr>
        <p:spPr>
          <a:xfrm flipH="1" rot="-5400000">
            <a:off x="9078377" y="2223361"/>
            <a:ext cx="1694100" cy="4572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2" name="Google Shape;142;p1"/>
          <p:cNvCxnSpPr>
            <a:stCxn id="122" idx="2"/>
            <a:endCxn id="120" idx="1"/>
          </p:cNvCxnSpPr>
          <p:nvPr/>
        </p:nvCxnSpPr>
        <p:spPr>
          <a:xfrm rot="5400000">
            <a:off x="10408209" y="3543482"/>
            <a:ext cx="268500" cy="162600"/>
          </a:xfrm>
          <a:prstGeom prst="bentConnector4">
            <a:avLst>
              <a:gd fmla="val 16606" name="adj1"/>
              <a:gd fmla="val 24062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" name="Google Shape;143;p1"/>
          <p:cNvCxnSpPr>
            <a:stCxn id="120" idx="3"/>
            <a:endCxn id="119" idx="1"/>
          </p:cNvCxnSpPr>
          <p:nvPr/>
        </p:nvCxnSpPr>
        <p:spPr>
          <a:xfrm rot="10800000">
            <a:off x="10857202" y="2256719"/>
            <a:ext cx="421500" cy="1502400"/>
          </a:xfrm>
          <a:prstGeom prst="bentConnector5">
            <a:avLst>
              <a:gd fmla="val -54235" name="adj1"/>
              <a:gd fmla="val 50091" name="adj2"/>
              <a:gd fmla="val 154211" name="adj3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4" name="Google Shape;144;p1"/>
          <p:cNvCxnSpPr>
            <a:stCxn id="119" idx="3"/>
            <a:endCxn id="121" idx="0"/>
          </p:cNvCxnSpPr>
          <p:nvPr/>
        </p:nvCxnSpPr>
        <p:spPr>
          <a:xfrm flipH="1">
            <a:off x="11469875" y="2256695"/>
            <a:ext cx="353100" cy="2718000"/>
          </a:xfrm>
          <a:prstGeom prst="bentConnector4">
            <a:avLst>
              <a:gd fmla="val -26976" name="adj1"/>
              <a:gd fmla="val 66217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5" name="Google Shape;145;p1"/>
          <p:cNvSpPr txBox="1"/>
          <p:nvPr/>
        </p:nvSpPr>
        <p:spPr>
          <a:xfrm>
            <a:off x="890770" y="198699"/>
            <a:ext cx="174684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26/08 – 08/09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"/>
          <p:cNvSpPr/>
          <p:nvPr/>
        </p:nvSpPr>
        <p:spPr>
          <a:xfrm rot="5400000">
            <a:off x="1342248" y="102362"/>
            <a:ext cx="176307" cy="892491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2711493" y="190430"/>
            <a:ext cx="174684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09/09 – 22/09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"/>
          <p:cNvSpPr/>
          <p:nvPr/>
        </p:nvSpPr>
        <p:spPr>
          <a:xfrm rot="5400000">
            <a:off x="3167779" y="-830585"/>
            <a:ext cx="160540" cy="274280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"/>
          <p:cNvSpPr txBox="1"/>
          <p:nvPr/>
        </p:nvSpPr>
        <p:spPr>
          <a:xfrm>
            <a:off x="5453930" y="206898"/>
            <a:ext cx="174684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23/09 – 06/10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"/>
          <p:cNvSpPr/>
          <p:nvPr/>
        </p:nvSpPr>
        <p:spPr>
          <a:xfrm rot="5400000">
            <a:off x="5919176" y="-831748"/>
            <a:ext cx="160540" cy="274280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"/>
          <p:cNvSpPr txBox="1"/>
          <p:nvPr/>
        </p:nvSpPr>
        <p:spPr>
          <a:xfrm>
            <a:off x="8177192" y="168814"/>
            <a:ext cx="17145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07/10 – 20/10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"/>
          <p:cNvSpPr/>
          <p:nvPr/>
        </p:nvSpPr>
        <p:spPr>
          <a:xfrm rot="5400000">
            <a:off x="8627810" y="-817218"/>
            <a:ext cx="177483" cy="2692143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"/>
          <p:cNvSpPr txBox="1"/>
          <p:nvPr/>
        </p:nvSpPr>
        <p:spPr>
          <a:xfrm>
            <a:off x="10461110" y="94018"/>
            <a:ext cx="131316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21/10 – 25/10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"/>
          <p:cNvSpPr/>
          <p:nvPr/>
        </p:nvSpPr>
        <p:spPr>
          <a:xfrm rot="5400000">
            <a:off x="10963074" y="-515967"/>
            <a:ext cx="243582" cy="206186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1"/>
          <p:cNvCxnSpPr/>
          <p:nvPr/>
        </p:nvCxnSpPr>
        <p:spPr>
          <a:xfrm>
            <a:off x="3886525" y="6046725"/>
            <a:ext cx="141600" cy="235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56" name="Google Shape;156;p1"/>
          <p:cNvCxnSpPr/>
          <p:nvPr/>
        </p:nvCxnSpPr>
        <p:spPr>
          <a:xfrm>
            <a:off x="6533050" y="6046725"/>
            <a:ext cx="141600" cy="235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57" name="Google Shape;157;p1"/>
          <p:cNvCxnSpPr/>
          <p:nvPr/>
        </p:nvCxnSpPr>
        <p:spPr>
          <a:xfrm>
            <a:off x="9323375" y="6046725"/>
            <a:ext cx="141600" cy="235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58" name="Google Shape;158;p1"/>
          <p:cNvSpPr txBox="1"/>
          <p:nvPr/>
        </p:nvSpPr>
        <p:spPr>
          <a:xfrm>
            <a:off x="3812495" y="6287674"/>
            <a:ext cx="174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15/09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"/>
          <p:cNvSpPr txBox="1"/>
          <p:nvPr/>
        </p:nvSpPr>
        <p:spPr>
          <a:xfrm>
            <a:off x="6412170" y="6287674"/>
            <a:ext cx="174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/09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"/>
          <p:cNvSpPr txBox="1"/>
          <p:nvPr/>
        </p:nvSpPr>
        <p:spPr>
          <a:xfrm>
            <a:off x="9255295" y="6303324"/>
            <a:ext cx="174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13/10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2019-09-12T21:28:12Z</dcterms:created>
  <dc:creator>Mendizabal, Rebeca</dc:creator>
</cp:coreProperties>
</file>