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5" r:id="rId6"/>
    <p:sldId id="266" r:id="rId7"/>
    <p:sldId id="268" r:id="rId8"/>
    <p:sldId id="272" r:id="rId9"/>
    <p:sldId id="270" r:id="rId10"/>
    <p:sldId id="260" r:id="rId11"/>
    <p:sldId id="261" r:id="rId12"/>
    <p:sldId id="285" r:id="rId13"/>
    <p:sldId id="273" r:id="rId14"/>
    <p:sldId id="274" r:id="rId15"/>
    <p:sldId id="275" r:id="rId16"/>
    <p:sldId id="276" r:id="rId17"/>
    <p:sldId id="277" r:id="rId18"/>
    <p:sldId id="280" r:id="rId19"/>
    <p:sldId id="281" r:id="rId20"/>
    <p:sldId id="282" r:id="rId21"/>
    <p:sldId id="283" r:id="rId22"/>
    <p:sldId id="284" r:id="rId23"/>
    <p:sldId id="286" r:id="rId24"/>
    <p:sldId id="278" r:id="rId25"/>
    <p:sldId id="279" r:id="rId2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5294" autoAdjust="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23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EBC55-AE0F-48A3-A32C-4EB3FA318E7C}" type="datetime1">
              <a:rPr lang="pt-BR" smtClean="0"/>
              <a:t>28/11/2019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02284-D08F-4825-ADF0-FC4CF6644176}" type="datetime1">
              <a:rPr lang="pt-BR" smtClean="0"/>
              <a:pPr/>
              <a:t>28/11/2019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0045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323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914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36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65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284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4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B667E1-E601-4AAF-B95C-B25720D70A6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172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2233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00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91A7-B96F-4FC1-AFA6-7351564410E8}" type="datetime1">
              <a:rPr lang="pt-BR" noProof="0" smtClean="0"/>
              <a:t>28/11/2019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61CBB8-12E5-46A0-B5D5-CD9A6B7BD5C6}" type="datetime1">
              <a:rPr lang="pt-BR" noProof="0" smtClean="0"/>
              <a:t>28/11/2019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779D7-1E1F-4057-9B10-FBF12E08F57A}" type="datetime1">
              <a:rPr lang="pt-BR" noProof="0" smtClean="0"/>
              <a:t>28/11/2019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rtlCol="0"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rtlCol="0"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521A35-E92A-4E80-953D-FB98AFCF5795}" type="datetime1">
              <a:rPr lang="pt-BR" noProof="0" smtClean="0"/>
              <a:t>28/11/2019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7AECA0-7D11-4296-9DCE-E4E6D7799072}" type="datetime1">
              <a:rPr lang="pt-BR" noProof="0" smtClean="0"/>
              <a:t>28/11/2019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D06EF73-9DB8-4763-865F-2F88181A473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CFC50-1EE8-4046-A485-FA3C58D404B9}" type="datetime1">
              <a:rPr lang="pt-BR" noProof="0" smtClean="0"/>
              <a:t>28/11/2019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C24F-93A4-4507-BD25-36E38EFA252E}" type="datetime1">
              <a:rPr lang="pt-BR" noProof="0" smtClean="0"/>
              <a:t>28/11/2019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A36A52-6F14-4F52-9D10-6B7F88F49229}" type="datetime1">
              <a:rPr lang="pt-BR" noProof="0" smtClean="0"/>
              <a:t>28/11/2019</a:t>
            </a:fld>
            <a:endParaRPr lang="pt-BR" noProof="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ECA022-3C6D-4732-80A6-28D6EAF2AE57}" type="datetime1">
              <a:rPr lang="pt-BR" noProof="0" smtClean="0"/>
              <a:t>28/11/2019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B7D82C-8981-4BB4-BBEB-F55C8347414D}" type="datetime1">
              <a:rPr lang="pt-BR" noProof="0" smtClean="0"/>
              <a:t>28/11/2019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13C6A4D1-5860-4728-B7F9-ACD24DF0BDA6}" type="datetime1">
              <a:rPr lang="pt-BR" noProof="0" smtClean="0"/>
              <a:t>28/11/2019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fld id="{CA8D9AD5-F248-4919-864A-CFD76CC027D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pt-BR" dirty="0" smtClean="0"/>
              <a:t>Equipe 04 – Projeto </a:t>
            </a:r>
            <a:r>
              <a:rPr lang="pt-BR" dirty="0"/>
              <a:t>GSE - Gestão sócio educacional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Rebeca </a:t>
            </a:r>
            <a:r>
              <a:rPr lang="pt-BR" dirty="0" err="1" smtClean="0"/>
              <a:t>Spiess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Equipe 04 – Projeto GSE - Gestão sócio educacional</a:t>
            </a:r>
          </a:p>
        </p:txBody>
      </p:sp>
      <p:sp>
        <p:nvSpPr>
          <p:cNvPr id="4" name="Espaço Reservado para Conteúdo 8"/>
          <p:cNvSpPr txBox="1">
            <a:spLocks/>
          </p:cNvSpPr>
          <p:nvPr/>
        </p:nvSpPr>
        <p:spPr>
          <a:xfrm>
            <a:off x="1341119" y="1700784"/>
            <a:ext cx="10262745" cy="432879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Cronograma previsto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162242"/>
              </p:ext>
            </p:extLst>
          </p:nvPr>
        </p:nvGraphicFramePr>
        <p:xfrm>
          <a:off x="1442434" y="2137893"/>
          <a:ext cx="8628844" cy="431198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261477"/>
                <a:gridCol w="4838114"/>
                <a:gridCol w="2529253"/>
              </a:tblGrid>
              <a:tr h="223773">
                <a:tc>
                  <a:txBody>
                    <a:bodyPr/>
                    <a:lstStyle/>
                    <a:p>
                      <a:endParaRPr lang="pt-BR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Atividade prevista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Responsável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</a:tr>
              <a:tr h="42305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29/08/2019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Realizar teste integração (Back-End + Front-End) 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Rebeca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</a:tr>
              <a:tr h="42305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05/09/2019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Elaboração da proposta comercial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Rebeca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</a:tr>
              <a:tr h="5274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12/09/2019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Implementação de cadastro de notas e autenticação do usuário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Rebeca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</a:tr>
              <a:tr h="63458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19/09/2019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Implementação de cadastro de frequência dos alunos e cadastro das ocorrências pedagógicas e de plano de aula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Rebeca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</a:tr>
              <a:tr h="5274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26/09/2019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Implementação de geração dos relatórios e cadastro de alunos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Rebeca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</a:tr>
              <a:tr h="5274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03/10/2019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Implementação de Cadastro de servidores e cadastro de disciplinas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Rebeca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</a:tr>
              <a:tr h="5274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10/10/2019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Implementação de Cadastro de disciplinas e cadastro de turmas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 Rebeca 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</a:tr>
              <a:tr h="423055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17/10/2019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Implementação de cadastro de diretores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 Rebeca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30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Equipe 04 – Projeto GSE - Gestão sócio educacional</a:t>
            </a:r>
          </a:p>
        </p:txBody>
      </p:sp>
      <p:sp>
        <p:nvSpPr>
          <p:cNvPr id="4" name="Espaço Reservado para Conteúdo 8"/>
          <p:cNvSpPr txBox="1">
            <a:spLocks/>
          </p:cNvSpPr>
          <p:nvPr/>
        </p:nvSpPr>
        <p:spPr>
          <a:xfrm>
            <a:off x="1341119" y="1700784"/>
            <a:ext cx="10262745" cy="432879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Cronograma previsto</a:t>
            </a:r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65144"/>
              </p:ext>
            </p:extLst>
          </p:nvPr>
        </p:nvGraphicFramePr>
        <p:xfrm>
          <a:off x="1341118" y="2112137"/>
          <a:ext cx="9509761" cy="282118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90262"/>
                <a:gridCol w="5575493"/>
                <a:gridCol w="2544006"/>
              </a:tblGrid>
              <a:tr h="165849">
                <a:tc>
                  <a:txBody>
                    <a:bodyPr/>
                    <a:lstStyle/>
                    <a:p>
                      <a:endParaRPr lang="pt-BR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Atividade prevista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Responsável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</a:tr>
              <a:tr h="3700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24/10/2019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Testes e correção de Bugs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Rebeca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</a:tr>
              <a:tr h="3700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31/10/2019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 Testes e correção de Bugs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Rebeca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</a:tr>
              <a:tr h="3700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07/11/2019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 Testes e correção de Bugs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Rebeca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</a:tr>
              <a:tr h="3700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14/11/2019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 Testes e correção de Bugs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Rebeca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</a:tr>
              <a:tr h="3700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21/11/2019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 Testes e correção de Bugs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Rebeca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</a:tr>
              <a:tr h="37003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28/11/2019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 Testes e correção de Bugs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Rebeca 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</a:tr>
              <a:tr h="3700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05/12/2019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Aplicação funcionando conforme os casos de uso descritos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 Rebeca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26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Equipe 04 – Projeto GSE - Gestão sócio educacional</a:t>
            </a:r>
          </a:p>
        </p:txBody>
      </p:sp>
      <p:sp>
        <p:nvSpPr>
          <p:cNvPr id="4" name="Espaço Reservado para Conteúdo 8"/>
          <p:cNvSpPr txBox="1">
            <a:spLocks/>
          </p:cNvSpPr>
          <p:nvPr/>
        </p:nvSpPr>
        <p:spPr>
          <a:xfrm>
            <a:off x="1341119" y="1700784"/>
            <a:ext cx="10262745" cy="432879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Cronograma Realizado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901567"/>
              </p:ext>
            </p:extLst>
          </p:nvPr>
        </p:nvGraphicFramePr>
        <p:xfrm>
          <a:off x="1442434" y="2137893"/>
          <a:ext cx="8628844" cy="436222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261477"/>
                <a:gridCol w="4838114"/>
                <a:gridCol w="2529253"/>
              </a:tblGrid>
              <a:tr h="240540">
                <a:tc>
                  <a:txBody>
                    <a:bodyPr/>
                    <a:lstStyle/>
                    <a:p>
                      <a:endParaRPr lang="pt-BR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Atividade prevista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Responsável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</a:tr>
              <a:tr h="40129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29/08/2019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Realizar teste integração (Back-End + Front-End)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Rebeca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40129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05/09/2019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Elaboração da proposta comercial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Rebeca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53198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12/09/2019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Definido template de telas e foi elaborada a estrutura e os scripts do banco de dados foram inciados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Rebeca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60193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19/09/2019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Tela de Login foi desenvolvida e as tabelas do banco de dados finalizadas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Rebeca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6614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26/09/2019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Inciada a adaptação do Front-End das páginas cadastro de alunos, cadastro de servidor, cadastro de notas, cadastro de ocorrências e a tela inicial do sistema foi elaborada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Rebeca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53198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03/10/2019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Conexão da aplicação com o servidor com problemas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Rebeca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53198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10/10/2019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Atestado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Rebeca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43769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17/10/2019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Correção da conexão executada, Continuação do desenvolvimento do Front-End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Rebeca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6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Equipe 04 – Projeto GSE - Gestão sócio educacional</a:t>
            </a:r>
          </a:p>
        </p:txBody>
      </p:sp>
      <p:sp>
        <p:nvSpPr>
          <p:cNvPr id="4" name="Espaço Reservado para Conteúdo 8"/>
          <p:cNvSpPr txBox="1">
            <a:spLocks/>
          </p:cNvSpPr>
          <p:nvPr/>
        </p:nvSpPr>
        <p:spPr>
          <a:xfrm>
            <a:off x="1341119" y="1700784"/>
            <a:ext cx="10262745" cy="432879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Cronograma Realizado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19600"/>
              </p:ext>
            </p:extLst>
          </p:nvPr>
        </p:nvGraphicFramePr>
        <p:xfrm>
          <a:off x="1341118" y="2112137"/>
          <a:ext cx="9509761" cy="367433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90262"/>
                <a:gridCol w="5575493"/>
                <a:gridCol w="2544006"/>
              </a:tblGrid>
              <a:tr h="165849">
                <a:tc>
                  <a:txBody>
                    <a:bodyPr/>
                    <a:lstStyle/>
                    <a:p>
                      <a:endParaRPr lang="pt-BR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Atividade prevista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</a:rPr>
                        <a:t>Responsável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9705" marR="29705" marT="0" marB="0" anchor="b"/>
                </a:tc>
              </a:tr>
              <a:tr h="37003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24/10/2019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Finalização do Front-End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Rebeca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7003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31/10/2019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Início do desenvolvimento do Back-End, foi iniciado pela tela de Login. Problemas entre Front-End e Back-End corrigidos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Rebeca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7003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07/11/2019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Back-End efetivamente iniciado, tela de login e cadastro de alunos desenvolvido. Iniciado desenvolvimento do cadastro de servidor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Rebeca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7003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14/11/2019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Cadastro de servidor finalizado, cadastro de turma iniciado. Persistência dos dados no banco de dados foi realizada, alguns Bugs causaram pequenos atrasos, mas corrigidos em tempo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Rebeca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7003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21/11/2019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Validações com o Java Script foram desenvolvidas, algumas apresentaram problemas. Problemas corrigidos. Cadastro de turma finalizado.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Rebeca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7003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28/11/2019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Implementada a geração dos relatórios, cadastro e encaminhamento de ocorrências e avisos, cadastro de disciplina, cadastro de notas e frequência, cadastro do plano de aula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Rebeca 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700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05/12/2019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Aplicação funcionando conforme os casos de uso descritos</a:t>
                      </a:r>
                      <a:endParaRPr lang="pt-B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Rebeca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7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04 – Projeto GSE - Gestão sócio educacional</a:t>
            </a:r>
          </a:p>
        </p:txBody>
      </p:sp>
      <p:sp>
        <p:nvSpPr>
          <p:cNvPr id="3" name="Espaço Reservado para Conteúdo 8"/>
          <p:cNvSpPr txBox="1">
            <a:spLocks/>
          </p:cNvSpPr>
          <p:nvPr/>
        </p:nvSpPr>
        <p:spPr>
          <a:xfrm>
            <a:off x="1341119" y="2150772"/>
            <a:ext cx="10262745" cy="387880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O impacto da analise dos requisitos não funcionais para o projeto é a facilidade na hora de realizar as integrações, visto que, ao fazermos a </a:t>
            </a:r>
            <a:r>
              <a:rPr lang="pt-BR" dirty="0" smtClean="0"/>
              <a:t>analise já foi possível verificar se as duas tecnologias tinham fácil integração.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55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04 – Projeto GSE - Gestão sócio educacional</a:t>
            </a:r>
          </a:p>
        </p:txBody>
      </p:sp>
      <p:sp>
        <p:nvSpPr>
          <p:cNvPr id="3" name="Espaço Reservado para Conteúdo 8"/>
          <p:cNvSpPr txBox="1">
            <a:spLocks/>
          </p:cNvSpPr>
          <p:nvPr/>
        </p:nvSpPr>
        <p:spPr>
          <a:xfrm>
            <a:off x="1341119" y="2150772"/>
            <a:ext cx="10262745" cy="3878807"/>
          </a:xfrm>
          <a:prstGeom prst="rect">
            <a:avLst/>
          </a:prstGeom>
        </p:spPr>
        <p:txBody>
          <a:bodyPr rtlCol="0">
            <a:normAutofit fontScale="77500" lnSpcReduction="200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Número de registros na base</a:t>
            </a:r>
          </a:p>
          <a:p>
            <a:r>
              <a:rPr lang="pt-BR" dirty="0"/>
              <a:t>Foram cadastrados oito alunos, quatro diretores, um professor e um secretário.</a:t>
            </a:r>
          </a:p>
          <a:p>
            <a:r>
              <a:rPr lang="pt-BR" dirty="0"/>
              <a:t>Foram realizadas cadastro de frequência para 4 alunos em datas diferentes</a:t>
            </a:r>
          </a:p>
          <a:p>
            <a:r>
              <a:rPr lang="pt-BR" dirty="0"/>
              <a:t>Foram cadastradas três matérias</a:t>
            </a:r>
          </a:p>
          <a:p>
            <a:r>
              <a:rPr lang="pt-BR" dirty="0"/>
              <a:t>Foram encaminhadas sessenta e quatro mensagens</a:t>
            </a:r>
          </a:p>
          <a:p>
            <a:r>
              <a:rPr lang="pt-BR" dirty="0"/>
              <a:t>Foram cadastradas dezesseis notas para alunos diferentes</a:t>
            </a:r>
          </a:p>
          <a:p>
            <a:r>
              <a:rPr lang="pt-BR" dirty="0"/>
              <a:t>Foram cadastradas onze ocorrências</a:t>
            </a:r>
          </a:p>
          <a:p>
            <a:r>
              <a:rPr lang="pt-BR" dirty="0"/>
              <a:t>Foi cadastrado um plano de aula</a:t>
            </a:r>
          </a:p>
          <a:p>
            <a:r>
              <a:rPr lang="pt-BR" dirty="0"/>
              <a:t>Foram cadastradas duas turmas</a:t>
            </a:r>
          </a:p>
          <a:p>
            <a:pPr marL="4572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72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04 – Projeto GSE - Gestão sócio educacional</a:t>
            </a:r>
          </a:p>
        </p:txBody>
      </p:sp>
      <p:sp>
        <p:nvSpPr>
          <p:cNvPr id="3" name="Espaço Reservado para Conteúdo 8"/>
          <p:cNvSpPr txBox="1">
            <a:spLocks/>
          </p:cNvSpPr>
          <p:nvPr/>
        </p:nvSpPr>
        <p:spPr>
          <a:xfrm>
            <a:off x="1341119" y="2150772"/>
            <a:ext cx="10262745" cy="387880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Teste </a:t>
            </a:r>
            <a:endParaRPr lang="pt-BR" dirty="0" smtClean="0"/>
          </a:p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41118" y="2586439"/>
            <a:ext cx="10069563" cy="389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0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04 – Projeto GSE - Gestão sócio educacional</a:t>
            </a:r>
          </a:p>
        </p:txBody>
      </p:sp>
      <p:pic>
        <p:nvPicPr>
          <p:cNvPr id="3" name="Imagem 2" descr="C:\Users\Rebeca\Downloads\im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892792"/>
            <a:ext cx="10043804" cy="4649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022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04 – Projeto GSE - Gestão sócio educacional</a:t>
            </a: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41119" y="1889571"/>
            <a:ext cx="8974857" cy="44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04 – Projeto GSE - Gestão sócio educacional</a:t>
            </a:r>
          </a:p>
        </p:txBody>
      </p:sp>
      <p:pic>
        <p:nvPicPr>
          <p:cNvPr id="3" name="Imagem 2"/>
          <p:cNvPicPr/>
          <p:nvPr/>
        </p:nvPicPr>
        <p:blipFill>
          <a:blip r:embed="rId2"/>
          <a:stretch>
            <a:fillRect/>
          </a:stretch>
        </p:blipFill>
        <p:spPr>
          <a:xfrm>
            <a:off x="1952759" y="2233724"/>
            <a:ext cx="7764780" cy="35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0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Equipe 04 – Projeto GSE - Gestão sócio educacional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Componentes da equipe:</a:t>
            </a:r>
          </a:p>
          <a:p>
            <a:pPr lvl="1"/>
            <a:r>
              <a:rPr lang="pt-BR" dirty="0" smtClean="0"/>
              <a:t>Rebeca </a:t>
            </a:r>
            <a:r>
              <a:rPr lang="pt-BR" dirty="0" err="1" smtClean="0"/>
              <a:t>Spiess</a:t>
            </a:r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57" y="3126731"/>
            <a:ext cx="6314286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04 – Projeto GSE - Gestão sócio educacional</a:t>
            </a:r>
          </a:p>
        </p:txBody>
      </p:sp>
      <p:pic>
        <p:nvPicPr>
          <p:cNvPr id="4" name="Imagem 3" descr="C:\Users\Rebeca\Downloads\image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19" y="1700783"/>
            <a:ext cx="9670317" cy="4712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695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04 – Projeto GSE - Gestão sócio educacional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700784"/>
            <a:ext cx="9343959" cy="502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04 – Projeto GSE - Gestão sócio educacional</a:t>
            </a:r>
          </a:p>
        </p:txBody>
      </p:sp>
      <p:sp>
        <p:nvSpPr>
          <p:cNvPr id="4" name="Espaço Reservado para Conteúdo 8"/>
          <p:cNvSpPr txBox="1">
            <a:spLocks/>
          </p:cNvSpPr>
          <p:nvPr/>
        </p:nvSpPr>
        <p:spPr>
          <a:xfrm>
            <a:off x="1341119" y="1957590"/>
            <a:ext cx="10262745" cy="407199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Lições </a:t>
            </a:r>
            <a:r>
              <a:rPr lang="pt-BR" dirty="0" smtClean="0"/>
              <a:t>aprendidas com </a:t>
            </a:r>
            <a:r>
              <a:rPr lang="pt-BR" dirty="0"/>
              <a:t>relação a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Cronograma: Levar mais em conta a curva de aprendizagem</a:t>
            </a:r>
          </a:p>
          <a:p>
            <a:pPr lvl="1"/>
            <a:r>
              <a:rPr lang="pt-BR" dirty="0" smtClean="0"/>
              <a:t>Tecnologias adotadas: As tecnologias foram bem escolhidas, possuem bastante documentação. Ter utilizado tecnologias conhecidas, facilitou bastante o trabalho</a:t>
            </a:r>
          </a:p>
          <a:p>
            <a:pPr lvl="1"/>
            <a:r>
              <a:rPr lang="pt-BR" dirty="0" smtClean="0"/>
              <a:t>Domínio do problema: Deveria ter buscado mais feedbacks sobre a aplicação do sistema no dia a dia dos professores de escola básica</a:t>
            </a:r>
          </a:p>
          <a:p>
            <a:pPr lvl="1"/>
            <a:r>
              <a:rPr lang="pt-BR" dirty="0" smtClean="0"/>
              <a:t>Se fosse iniciar o projeto hoje, eu usaria as mesma tecnologias que foram utilizadas até o momento, mas melhoraria o cronograma, visando mais a curva de aprendizagem, visto que eu não possuo experiência com desenvolvimento de aplicações.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081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Equipe 04 – Projeto GSE - Gestão sócio educacional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Tecnologias utilizadas para a solução desenvolvida:</a:t>
            </a:r>
            <a:endParaRPr lang="pt-BR" dirty="0"/>
          </a:p>
          <a:p>
            <a:pPr lvl="1"/>
            <a:r>
              <a:rPr lang="pt-BR" dirty="0" err="1"/>
              <a:t>Frontend</a:t>
            </a:r>
            <a:r>
              <a:rPr lang="pt-BR" dirty="0"/>
              <a:t>: HTML, CSS e </a:t>
            </a:r>
            <a:r>
              <a:rPr lang="pt-BR" dirty="0" err="1"/>
              <a:t>JavaScript</a:t>
            </a:r>
            <a:endParaRPr lang="pt-BR" dirty="0"/>
          </a:p>
          <a:p>
            <a:pPr lvl="1"/>
            <a:r>
              <a:rPr lang="pt-BR" dirty="0" err="1"/>
              <a:t>Backend</a:t>
            </a:r>
            <a:r>
              <a:rPr lang="pt-BR" dirty="0"/>
              <a:t>: PHP</a:t>
            </a:r>
          </a:p>
          <a:p>
            <a:pPr lvl="1"/>
            <a:r>
              <a:rPr lang="pt-BR" dirty="0"/>
              <a:t>Banco: MySQL</a:t>
            </a:r>
          </a:p>
          <a:p>
            <a:r>
              <a:rPr lang="pt-BR" dirty="0"/>
              <a:t>Domínio do </a:t>
            </a:r>
            <a:r>
              <a:rPr lang="pt-BR" dirty="0" smtClean="0"/>
              <a:t>problema</a:t>
            </a:r>
          </a:p>
          <a:p>
            <a:pPr lvl="1"/>
            <a:r>
              <a:rPr lang="pt-BR" dirty="0" smtClean="0"/>
              <a:t>Aplicação para gestão escolar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Equipe 04 – Projeto GSE - Gestão sócio educacional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9296829" cy="4123944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Requisitos funcionais do sistema:</a:t>
            </a:r>
          </a:p>
          <a:p>
            <a:r>
              <a:rPr lang="pt-BR" dirty="0"/>
              <a:t>RF01 - O sistema deve permitir o registro de alunos.</a:t>
            </a:r>
          </a:p>
          <a:p>
            <a:r>
              <a:rPr lang="pt-BR" dirty="0"/>
              <a:t>RF02 - O sistema deve permitir o registro de servidores.</a:t>
            </a:r>
          </a:p>
          <a:p>
            <a:r>
              <a:rPr lang="pt-BR" dirty="0"/>
              <a:t>RF03 - O sistema deve permitir o registro de disciplinas.</a:t>
            </a:r>
          </a:p>
          <a:p>
            <a:r>
              <a:rPr lang="pt-BR" dirty="0"/>
              <a:t>RF04 - O sistema deve permitir o registro de turmas.</a:t>
            </a:r>
          </a:p>
          <a:p>
            <a:r>
              <a:rPr lang="pt-BR" dirty="0"/>
              <a:t>RF05 - O sistema deve permitir o registro de notas e frequência dos alunos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RF06 - O sistema deve permitir o registro de ocorrências pedagógicas dos alunos.</a:t>
            </a:r>
          </a:p>
          <a:p>
            <a:r>
              <a:rPr lang="pt-BR" dirty="0"/>
              <a:t>RF07 - O sistema deve permitir o registro do plano de aula elaborado pelo professor.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Equipe 04 – Projeto GSE - Gestão sócio educacional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19" y="1901952"/>
            <a:ext cx="9296829" cy="4123944"/>
          </a:xfrm>
        </p:spPr>
        <p:txBody>
          <a:bodyPr rtlCol="0">
            <a:normAutofit/>
          </a:bodyPr>
          <a:lstStyle/>
          <a:p>
            <a:pPr rtl="0"/>
            <a:r>
              <a:rPr lang="pt-BR" dirty="0" smtClean="0"/>
              <a:t>Requisitos funcionais do sistema:</a:t>
            </a:r>
          </a:p>
          <a:p>
            <a:r>
              <a:rPr lang="pt-BR" dirty="0"/>
              <a:t>RF08 - O sistema deve permitir o envio de comunicado para os responsáveis ou professores.</a:t>
            </a:r>
          </a:p>
          <a:p>
            <a:r>
              <a:rPr lang="pt-BR" dirty="0"/>
              <a:t>RF09 - O sistema deve controlar o acesso ao sistema e suas funcionalidades</a:t>
            </a:r>
          </a:p>
          <a:p>
            <a:r>
              <a:rPr lang="pt-BR" dirty="0"/>
              <a:t>RF10 - O sistema deve ser capaz de gerar um relatório de notas de alunos por sala.</a:t>
            </a:r>
          </a:p>
          <a:p>
            <a:r>
              <a:rPr lang="pt-BR" dirty="0"/>
              <a:t>RF11 - O sistema deve ser capaz de gerar um relatório de notas por aluno.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77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Equipe 04 – Projeto GSE - Gestão sócio educacional</a:t>
            </a:r>
          </a:p>
        </p:txBody>
      </p:sp>
      <p:pic>
        <p:nvPicPr>
          <p:cNvPr id="5" name="Espaço Reservado para Conteúdo 4" descr="C:\Users\Rebeca\Downloads\Caso de uso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83" y="1901824"/>
            <a:ext cx="7122017" cy="4846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Equipe 04 – Projeto GSE - Gestão sócio educacional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>
          <a:xfrm>
            <a:off x="1341119" y="1700784"/>
            <a:ext cx="10262745" cy="4328795"/>
          </a:xfrm>
        </p:spPr>
        <p:txBody>
          <a:bodyPr rtlCol="0">
            <a:normAutofit/>
          </a:bodyPr>
          <a:lstStyle/>
          <a:p>
            <a:r>
              <a:rPr lang="pt-BR" dirty="0" smtClean="0"/>
              <a:t>RNF01 - utilizar </a:t>
            </a:r>
            <a:r>
              <a:rPr lang="pt-BR" dirty="0"/>
              <a:t>a linguagem de Programação Hypertext </a:t>
            </a:r>
            <a:r>
              <a:rPr lang="pt-BR" dirty="0" err="1"/>
              <a:t>PreProcessor</a:t>
            </a:r>
            <a:r>
              <a:rPr lang="pt-BR" dirty="0"/>
              <a:t> (PHP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 smtClean="0"/>
              <a:t>RNF02 - utilizar </a:t>
            </a:r>
            <a:r>
              <a:rPr lang="pt-BR" dirty="0"/>
              <a:t>o Sistema Gerenciador de Banco de Dados (SGBD) MySQL </a:t>
            </a:r>
            <a:r>
              <a:rPr lang="pt-BR" dirty="0" smtClean="0"/>
              <a:t>para armazenagem </a:t>
            </a:r>
            <a:r>
              <a:rPr lang="pt-BR" dirty="0"/>
              <a:t>dos </a:t>
            </a:r>
            <a:r>
              <a:rPr lang="pt-BR" dirty="0" smtClean="0"/>
              <a:t>dados</a:t>
            </a:r>
            <a:endParaRPr lang="pt-BR" dirty="0"/>
          </a:p>
          <a:p>
            <a:r>
              <a:rPr lang="pt-BR" dirty="0" smtClean="0"/>
              <a:t>RNF03 - </a:t>
            </a:r>
            <a:r>
              <a:rPr lang="pt-BR" dirty="0"/>
              <a:t>utilizar o </a:t>
            </a:r>
            <a:r>
              <a:rPr lang="pt-BR" dirty="0" err="1"/>
              <a:t>PHPMyAdmin</a:t>
            </a:r>
            <a:r>
              <a:rPr lang="pt-BR" dirty="0"/>
              <a:t> para administrar o banco de </a:t>
            </a:r>
            <a:r>
              <a:rPr lang="pt-BR" dirty="0" smtClean="0"/>
              <a:t>dados</a:t>
            </a:r>
            <a:endParaRPr lang="pt-BR" dirty="0"/>
          </a:p>
          <a:p>
            <a:r>
              <a:rPr lang="pt-BR" dirty="0" smtClean="0"/>
              <a:t>RNF04 - utilizar </a:t>
            </a:r>
            <a:r>
              <a:rPr lang="pt-BR" dirty="0"/>
              <a:t>HTML, 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(CSS) e </a:t>
            </a:r>
            <a:r>
              <a:rPr lang="pt-BR" dirty="0" err="1"/>
              <a:t>JavaScript</a:t>
            </a:r>
            <a:r>
              <a:rPr lang="pt-BR" dirty="0"/>
              <a:t> para o </a:t>
            </a:r>
            <a:r>
              <a:rPr lang="pt-BR" dirty="0" err="1" smtClean="0"/>
              <a:t>frontend</a:t>
            </a:r>
            <a:endParaRPr lang="pt-BR" dirty="0"/>
          </a:p>
          <a:p>
            <a:r>
              <a:rPr lang="pt-BR" dirty="0" smtClean="0"/>
              <a:t>RNF05 - disponibilizar </a:t>
            </a:r>
            <a:r>
              <a:rPr lang="pt-BR" dirty="0"/>
              <a:t>uma interface por meio de um navegador </a:t>
            </a:r>
            <a:r>
              <a:rPr lang="pt-BR" dirty="0" smtClean="0"/>
              <a:t>web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Equipe 04 – Projeto GSE - Gestão sócio educacional</a:t>
            </a:r>
          </a:p>
        </p:txBody>
      </p:sp>
      <p:sp>
        <p:nvSpPr>
          <p:cNvPr id="4" name="Espaço Reservado para Conteúdo 8"/>
          <p:cNvSpPr txBox="1">
            <a:spLocks/>
          </p:cNvSpPr>
          <p:nvPr/>
        </p:nvSpPr>
        <p:spPr>
          <a:xfrm>
            <a:off x="1341119" y="1700784"/>
            <a:ext cx="10262745" cy="432879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Arquitetura do sistema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746" y="1700784"/>
            <a:ext cx="5456778" cy="49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1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04 – Projeto GSE - Gestão sócio educacional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55" y="1700784"/>
            <a:ext cx="6273689" cy="489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7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sign em Tiras Azul-Petróleo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246135_TF02895254.potx" id="{8FA8C47B-A629-4046-9F5F-E5D692822271}" vid="{096667BB-13C5-4186-95E3-DE2A5A4F32F8}"/>
    </a:ext>
  </a:extLst>
</a:theme>
</file>

<file path=ppt/theme/theme2.xml><?xml version="1.0" encoding="utf-8"?>
<a:theme xmlns:a="http://schemas.openxmlformats.org/drawingml/2006/main" name="Tema do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openxmlformats.org/package/2006/metadata/core-properties"/>
    <ds:schemaRef ds:uri="a4f35948-e619-41b3-aa29-22878b09cfd2"/>
    <ds:schemaRef ds:uri="http://schemas.microsoft.com/office/infopath/2007/PartnerControls"/>
    <ds:schemaRef ds:uri="http://purl.org/dc/terms/"/>
    <ds:schemaRef ds:uri="40262f94-9f35-4ac3-9a90-690165a166b7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tiras azul-petróleo (widescreen)</Template>
  <TotalTime>164</TotalTime>
  <Words>735</Words>
  <Application>Microsoft Office PowerPoint</Application>
  <PresentationFormat>Widescreen</PresentationFormat>
  <Paragraphs>182</Paragraphs>
  <Slides>22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Design em Tiras Azul-Petróleo 16X9</vt:lpstr>
      <vt:lpstr>Equipe 04 – Projeto GSE - Gestão sócio educacional</vt:lpstr>
      <vt:lpstr>Equipe 04 – Projeto GSE - Gestão sócio educacional</vt:lpstr>
      <vt:lpstr>Equipe 04 – Projeto GSE - Gestão sócio educacional</vt:lpstr>
      <vt:lpstr>Equipe 04 – Projeto GSE - Gestão sócio educacional</vt:lpstr>
      <vt:lpstr>Equipe 04 – Projeto GSE - Gestão sócio educacional</vt:lpstr>
      <vt:lpstr>Equipe 04 – Projeto GSE - Gestão sócio educacional</vt:lpstr>
      <vt:lpstr>Equipe 04 – Projeto GSE - Gestão sócio educacional</vt:lpstr>
      <vt:lpstr>Equipe 04 – Projeto GSE - Gestão sócio educacional</vt:lpstr>
      <vt:lpstr>Equipe 04 – Projeto GSE - Gestão sócio educacional</vt:lpstr>
      <vt:lpstr>Equipe 04 – Projeto GSE - Gestão sócio educacional</vt:lpstr>
      <vt:lpstr>Equipe 04 – Projeto GSE - Gestão sócio educacional</vt:lpstr>
      <vt:lpstr>Equipe 04 – Projeto GSE - Gestão sócio educacional</vt:lpstr>
      <vt:lpstr>Equipe 04 – Projeto GSE - Gestão sócio educacional</vt:lpstr>
      <vt:lpstr>Equipe 04 – Projeto GSE - Gestão sócio educacional</vt:lpstr>
      <vt:lpstr>Equipe 04 – Projeto GSE - Gestão sócio educacional</vt:lpstr>
      <vt:lpstr>Equipe 04 – Projeto GSE - Gestão sócio educacional</vt:lpstr>
      <vt:lpstr>Equipe 04 – Projeto GSE - Gestão sócio educacional</vt:lpstr>
      <vt:lpstr>Equipe 04 – Projeto GSE - Gestão sócio educacional</vt:lpstr>
      <vt:lpstr>Equipe 04 – Projeto GSE - Gestão sócio educacional</vt:lpstr>
      <vt:lpstr>Equipe 04 – Projeto GSE - Gestão sócio educacional</vt:lpstr>
      <vt:lpstr>Equipe 04 – Projeto GSE - Gestão sócio educacional</vt:lpstr>
      <vt:lpstr>Equipe 04 – Projeto GSE - Gestão sócio educacional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Equipe 04 – Projeto GSE - Gestão sócio educacional</dc:title>
  <dc:creator>Rebeca</dc:creator>
  <cp:lastModifiedBy>Rebeca</cp:lastModifiedBy>
  <cp:revision>9</cp:revision>
  <dcterms:created xsi:type="dcterms:W3CDTF">2019-11-28T04:55:03Z</dcterms:created>
  <dcterms:modified xsi:type="dcterms:W3CDTF">2019-11-28T20:56:11Z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