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9"/>
    <p:restoredTop sz="94643"/>
  </p:normalViewPr>
  <p:slideViewPr>
    <p:cSldViewPr snapToGrid="0">
      <p:cViewPr>
        <p:scale>
          <a:sx n="54" d="100"/>
          <a:sy n="54" d="100"/>
        </p:scale>
        <p:origin x="904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D8AA-4F92-11A4-2305-3DDFA93D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75453-9DB0-2D12-A5F6-71D446B1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1F8A-48C1-41DB-FB98-CF6CB0D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BE47-9CD8-79F7-7787-B989B83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FF39-8069-3D98-DDF8-66CD90E9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66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14D-B777-FF7D-BCA0-D4DA344B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D717-33E6-62F0-7269-8D625439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8956-70C5-AB63-0A46-0A78CE51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3487-073C-8228-7281-A0DEB4E1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ECC5-E082-FC33-512F-B7600B0C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2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9361F-CEEA-A569-C30D-59BC67391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6B23-28A9-7F73-3A35-36DEA654F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1F1B-8F60-4645-A43B-5C5DA617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1EBE-9AAA-F523-50F3-0F2DDAD6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7F62-AD4D-2F63-235C-2BCAC47D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B54-BF6A-B3A6-EA34-8CBE65AE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21F3-61FE-1FDD-28AA-212A73DB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5E50-5671-59D4-C99D-88101464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D8C4-03AA-55CF-A1B1-6347A2CF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9F48-ED12-02D1-E65C-88D7CD3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9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64D9-0812-69E1-A94C-49FEB065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D6EC-6A09-C85A-C31B-B8803A0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DB82-7BEE-AF10-5A82-6B0718F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1065-6F7E-CB76-9AC1-A6620770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6AA3-B4DD-94FE-355D-FA95A4AA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32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77AA-E900-FA85-4D9F-D8A755C8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0690-DB42-8F9D-7C12-428BB7A0E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49BE-E560-1EB1-5A56-39078A41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48A1-59FA-6238-5F51-53A6632C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0D25-AE84-6586-0B59-E6EDA8E4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0532-46CF-6161-0BEE-9E6A176D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FA0-21C8-3A57-BFD9-54722624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9505-6C7E-1501-39A2-190CB0A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4989-7FE4-1CD3-B213-36DC579C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2861D-1D28-F04B-AD30-C3E81462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2E604-7B88-564B-318A-11490C2B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B9236-14A9-EAED-DE0F-F5A84A3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8DA00-BC92-582B-99EE-31C03DB5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5DB24-A2F4-4CEC-C989-F77A6B63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96FD-3F6A-C879-E6E6-EB529885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BE68-B696-21D6-A492-2091F69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A9AC-A8D2-910E-CF12-D4991032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27AB-7874-0C7C-8246-2E0C34B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7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3876-6E51-69D8-6937-FB7248BF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FC568-B1B7-B566-A7B0-BFAC7797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4EAC-C25C-6EDD-6A90-B7273593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93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55C-FB6A-6E7E-0CBE-F8234E4C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58CF-F4D9-35A2-AC85-EFE3D67D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0159-E1E4-8977-4FF2-DCF31559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F52E-27C3-B1A5-D901-30345B87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33E4-6B3E-36D1-7EFA-F6320FD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FE6E-16A7-B6F2-8AF0-DBD73CF1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0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A39-7134-E1BC-DE4D-1582243F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61358-57FD-8DC4-B9C5-4EE8BF5C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D322-E4F0-7777-A5E0-128B522C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59FD-2D71-EF89-34D0-3A293FF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AB65-9C41-6023-E1B6-9F634457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4352-5A7A-9BD2-AB25-42E85E1D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9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48EA8-140F-BFC5-6800-8B34E390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8D23-E99C-29E0-874E-DA9F7AA6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04A2-5D59-4BE1-DED5-36A22AACA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49D0F-5394-7B46-B61E-4664EA472F8B}" type="datetimeFigureOut">
              <a:rPr lang="fr-CA" smtClean="0"/>
              <a:t>2025-03-23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0A5C-F5F8-CB09-7A85-F29CD3DC9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4241-AE84-D158-69DA-FF295F7F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0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Rectangle 39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2" name="Freeform: Shape 216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4" name="Freeform: Shape 214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1CA4D1-E16B-501F-BF23-1EF2C89F3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fr-CA" sz="7200" b="1" dirty="0" err="1">
                <a:solidFill>
                  <a:schemeClr val="bg1"/>
                </a:solidFill>
              </a:rPr>
              <a:t>CVue</a:t>
            </a:r>
            <a:endParaRPr lang="fr-CA" sz="72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6B8F-03CA-4A05-78B1-F55E9025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CA" b="0" i="0" u="none" strike="noStrike">
                <a:solidFill>
                  <a:schemeClr val="bg1"/>
                </a:solidFill>
                <a:effectLst/>
                <a:latin typeface="-webkit-standard"/>
              </a:rPr>
              <a:t>Dear HR Teams, Stop Buying Ads, Buy Leads!</a:t>
            </a:r>
            <a:endParaRPr lang="fr-CA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465BFF-B661-C796-DE2B-1E4106DC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CA" sz="4000" b="0" i="0" u="none" strike="noStrike" dirty="0">
                <a:effectLst/>
                <a:latin typeface="-webkit-standard"/>
              </a:rPr>
              <a:t>Recruitment Challenges</a:t>
            </a:r>
            <a:endParaRPr lang="fr-CA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EF21-CE82-F3C7-CB35-41039068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Excessive time and money spent on hiring</a:t>
            </a: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Unresponsive job ads (ghost ads)</a:t>
            </a: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Lack of feedback for candidates</a:t>
            </a:r>
          </a:p>
        </p:txBody>
      </p:sp>
    </p:spTree>
    <p:extLst>
      <p:ext uri="{BB962C8B-B14F-4D97-AF65-F5344CB8AC3E}">
        <p14:creationId xmlns:p14="http://schemas.microsoft.com/office/powerpoint/2010/main" val="1318909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433E63E-D4CD-3C40-7705-4781D7E1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CA" sz="4000" b="0" i="0" u="none" strike="noStrike">
                <a:effectLst/>
                <a:latin typeface="-webkit-standard"/>
              </a:rPr>
              <a:t>A New Approach to Recruitment</a:t>
            </a:r>
            <a:endParaRPr lang="fr-CA" sz="40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6A0-730E-6654-622D-E2DE3ECB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Purchase evaluated leads instead of ads</a:t>
            </a: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Visible feedback for recruiters and candidates</a:t>
            </a:r>
          </a:p>
          <a:p>
            <a:r>
              <a:rPr lang="en-CA" sz="2400" dirty="0">
                <a:solidFill>
                  <a:schemeClr val="tx1">
                    <a:alpha val="80000"/>
                  </a:schemeClr>
                </a:solidFill>
              </a:rPr>
              <a:t>Summaries generated by AI to save time</a:t>
            </a:r>
          </a:p>
        </p:txBody>
      </p:sp>
    </p:spTree>
    <p:extLst>
      <p:ext uri="{BB962C8B-B14F-4D97-AF65-F5344CB8AC3E}">
        <p14:creationId xmlns:p14="http://schemas.microsoft.com/office/powerpoint/2010/main" val="3739157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9E65FB-8252-9B72-06A6-72518038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CA" sz="4000" b="0" i="0" u="none" strike="noStrike" dirty="0">
                <a:effectLst/>
                <a:latin typeface="-webkit-standard"/>
              </a:rPr>
              <a:t>Technical Architecture</a:t>
            </a:r>
            <a:endParaRPr lang="en-US" sz="4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00D72-7B41-6295-AB3F-83C29B299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CA" sz="2400" b="1">
                <a:solidFill>
                  <a:schemeClr val="tx1">
                    <a:alpha val="80000"/>
                  </a:schemeClr>
                </a:solidFill>
              </a:rPr>
              <a:t>Frontend:</a:t>
            </a:r>
            <a:r>
              <a:rPr lang="en-CA" sz="2400">
                <a:solidFill>
                  <a:schemeClr val="tx1">
                    <a:alpha val="80000"/>
                  </a:schemeClr>
                </a:solidFill>
              </a:rPr>
              <a:t> React / Next / Vite</a:t>
            </a:r>
          </a:p>
          <a:p>
            <a:r>
              <a:rPr lang="en-CA" sz="2400" b="1">
                <a:solidFill>
                  <a:schemeClr val="tx1">
                    <a:alpha val="80000"/>
                  </a:schemeClr>
                </a:solidFill>
              </a:rPr>
              <a:t>Backend:</a:t>
            </a:r>
            <a:r>
              <a:rPr lang="en-CA" sz="2400">
                <a:solidFill>
                  <a:schemeClr val="tx1">
                    <a:alpha val="80000"/>
                  </a:schemeClr>
                </a:solidFill>
              </a:rPr>
              <a:t> Flask</a:t>
            </a:r>
          </a:p>
          <a:p>
            <a:r>
              <a:rPr lang="en-CA" sz="2400" b="1">
                <a:solidFill>
                  <a:schemeClr val="tx1">
                    <a:alpha val="80000"/>
                  </a:schemeClr>
                </a:solidFill>
              </a:rPr>
              <a:t>Database:</a:t>
            </a:r>
            <a:r>
              <a:rPr lang="en-CA" sz="2400">
                <a:solidFill>
                  <a:schemeClr val="tx1">
                    <a:alpha val="80000"/>
                  </a:schemeClr>
                </a:solidFill>
              </a:rPr>
              <a:t> MongoDB</a:t>
            </a:r>
          </a:p>
          <a:p>
            <a:r>
              <a:rPr lang="en-CA" sz="2400" b="1">
                <a:solidFill>
                  <a:schemeClr val="tx1">
                    <a:alpha val="80000"/>
                  </a:schemeClr>
                </a:solidFill>
              </a:rPr>
              <a:t>AI Search:</a:t>
            </a:r>
            <a:r>
              <a:rPr lang="en-CA" sz="2400">
                <a:solidFill>
                  <a:schemeClr val="tx1">
                    <a:alpha val="80000"/>
                  </a:schemeClr>
                </a:solidFill>
              </a:rPr>
              <a:t> Cohere Rerank</a:t>
            </a:r>
          </a:p>
          <a:p>
            <a:pPr marL="0" indent="0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99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210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6F5DC-292C-F251-02D8-E3018C10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19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1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3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27" name="Oval 226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1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679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F9AA8-B54D-D01F-2961-0BCC693D8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301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81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Office Theme</vt:lpstr>
      <vt:lpstr>CVue</vt:lpstr>
      <vt:lpstr>Recruitment Challenges</vt:lpstr>
      <vt:lpstr>A New Approach to Recruitment</vt:lpstr>
      <vt:lpstr>Technical Architecture</vt:lpstr>
      <vt:lpstr>Demo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Martel</dc:creator>
  <cp:lastModifiedBy>rebecca abi chahine</cp:lastModifiedBy>
  <cp:revision>2</cp:revision>
  <dcterms:created xsi:type="dcterms:W3CDTF">2025-03-22T18:54:40Z</dcterms:created>
  <dcterms:modified xsi:type="dcterms:W3CDTF">2025-03-23T09:27:02Z</dcterms:modified>
</cp:coreProperties>
</file>