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/>
    <p:restoredTop sz="94648"/>
  </p:normalViewPr>
  <p:slideViewPr>
    <p:cSldViewPr snapToGrid="0">
      <p:cViewPr varScale="1">
        <p:scale>
          <a:sx n="117" d="100"/>
          <a:sy n="117" d="100"/>
        </p:scale>
        <p:origin x="2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&lt; 5 %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Monthly Subscription Price ($)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904-2F44-9F6E-1806781A750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&lt; 20 %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Monthly Subscription Price ($)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904-2F44-9F6E-1806781A750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&lt; 40 %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Monthly Subscription Price ($)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904-2F44-9F6E-1806781A7506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&lt; 60 %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Monthly Subscription Price ($)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904-2F44-9F6E-1806781A7506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&lt; 75 %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Monthly Subscription Price ($)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904-2F44-9F6E-1806781A75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926158847"/>
        <c:axId val="975738543"/>
      </c:barChart>
      <c:catAx>
        <c:axId val="92615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75738543"/>
        <c:crosses val="autoZero"/>
        <c:auto val="1"/>
        <c:lblAlgn val="ctr"/>
        <c:lblOffset val="100"/>
        <c:noMultiLvlLbl val="0"/>
      </c:catAx>
      <c:valAx>
        <c:axId val="9757385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261588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0D8AA-4F92-11A4-2305-3DDFA93DC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D75453-9DB0-2D12-A5F6-71D446B1F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F1F8A-48C1-41DB-FB98-CF6CB0D4C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BBE47-9CD8-79F7-7787-B989B83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FF39-8069-3D98-DDF8-66CD90E90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16686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A014D-B777-FF7D-BCA0-D4DA344B6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7D717-33E6-62F0-7269-8D625439F5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8956-70C5-AB63-0A46-0A78CE513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93487-073C-8228-7281-A0DEB4E1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8ECC5-E082-FC33-512F-B7600B0C0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626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9361F-CEEA-A569-C30D-59BC67391F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596B23-28A9-7F73-3A35-36DEA654F0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01F1B-8F60-4645-A43B-5C5DA6176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421EBE-9AAA-F523-50F3-0F2DDAD6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37F62-AD4D-2F63-235C-2BCAC47DA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11062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5B54-BF6A-B3A6-EA34-8CBE65AE7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721F3-61FE-1FDD-28AA-212A73DB3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E5E50-5671-59D4-C99D-881014644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7D8C4-03AA-55CF-A1B1-6347A2CF1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F9F48-ED12-02D1-E65C-88D7CD338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9916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E64D9-0812-69E1-A94C-49FEB0659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8D6EC-6A09-C85A-C31B-B8803A0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EDB82-7BEE-AF10-5A82-6B0718F9B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61065-6F7E-CB76-9AC1-A6620770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36AA3-B4DD-94FE-355D-FA95A4AAD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23201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D77AA-E900-FA85-4D9F-D8A755C8C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20690-DB42-8F9D-7C12-428BB7A0E8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449BE-E560-1EB1-5A56-39078A41C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C248A1-59FA-6238-5F51-53A6632C5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10D25-AE84-6586-0B59-E6EDA8E4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1A0532-46CF-6161-0BEE-9E6A176D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8184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2FA0-21C8-3A57-BFD9-547226248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329505-6C7E-1501-39A2-190CB0AE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84989-7FE4-1CD3-B213-36DC579CB9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42861D-1D28-F04B-AD30-C3E814629D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2E604-7B88-564B-318A-11490C2B10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BB9236-14A9-EAED-DE0F-F5A84A3DC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B8DA00-BC92-582B-99EE-31C03DB5D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85DB24-A2F4-4CEC-C989-F77A6B63A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09828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A96FD-3F6A-C879-E6E6-EB5298853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9FBE68-B696-21D6-A492-2091F691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9AA9AC-A8D2-910E-CF12-D49910326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27AB-7874-0C7C-8246-2E0C34BD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2788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593876-6E51-69D8-6937-FB7248BF9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CFC568-B1B7-B566-A7B0-BFAC7797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044EAC-C25C-6EDD-6A90-B7273593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9337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E55C-FB6A-6E7E-0CBE-F8234E4C6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258CF-F4D9-35A2-AC85-EFE3D67DE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340159-E1E4-8977-4FF2-DCF315592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6F52E-27C3-B1A5-D901-30345B877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633E4-6B3E-36D1-7EFA-F6320FD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EFE6E-16A7-B6F2-8AF0-DBD73CF1F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969068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1DA39-7134-E1BC-DE4D-1582243FC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861358-57FD-8DC4-B9C5-4EE8BF5CF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8D322-E4F0-7777-A5E0-128B522C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8E59FD-2D71-EF89-34D0-3A293FF8F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89AB65-9C41-6023-E1B6-9F634457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734352-5A7A-9BD2-AB25-42E85E1D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65957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48EA8-140F-BFC5-6800-8B34E390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F8D23-E99C-29E0-874E-DA9F7AA6D3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B04A2-5D59-4BE1-DED5-36A22AACA8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C49D0F-5394-7B46-B61E-4664EA472F8B}" type="datetimeFigureOut">
              <a:rPr lang="fr-CA" smtClean="0"/>
              <a:t>2025-03-22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30A5C-F5F8-CB09-7A85-F29CD3DC9C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A4241-AE84-D158-69DA-FF295F7F62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D2DC2C-23AF-7247-B7A5-2DCBC2D68A33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8610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CA4D1-E16B-501F-BF23-1EF2C89F3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CC6B8F-03CA-4A05-78B1-F55E90256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A" dirty="0" err="1"/>
              <a:t>Get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249816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65BFF-B661-C796-DE2B-1E4106DC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What’s</a:t>
            </a:r>
            <a:r>
              <a:rPr lang="fr-CA" dirty="0"/>
              <a:t> </a:t>
            </a:r>
            <a:r>
              <a:rPr lang="fr-CA" dirty="0" err="1"/>
              <a:t>wrong</a:t>
            </a:r>
            <a:r>
              <a:rPr lang="fr-CA" dirty="0"/>
              <a:t> </a:t>
            </a:r>
            <a:r>
              <a:rPr lang="fr-CA" dirty="0" err="1"/>
              <a:t>with</a:t>
            </a:r>
            <a:r>
              <a:rPr lang="fr-CA" dirty="0"/>
              <a:t> </a:t>
            </a:r>
            <a:r>
              <a:rPr lang="fr-CA" dirty="0" err="1"/>
              <a:t>hiring</a:t>
            </a:r>
            <a:endParaRPr lang="fr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4EF21-CE82-F3C7-CB35-410390687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Ghost</a:t>
            </a:r>
            <a:r>
              <a:rPr lang="fr-CA"/>
              <a:t> jobs</a:t>
            </a:r>
          </a:p>
        </p:txBody>
      </p:sp>
    </p:spTree>
    <p:extLst>
      <p:ext uri="{BB962C8B-B14F-4D97-AF65-F5344CB8AC3E}">
        <p14:creationId xmlns:p14="http://schemas.microsoft.com/office/powerpoint/2010/main" val="1318909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3E63E-D4CD-3C40-7705-4781D7E1C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What</a:t>
            </a:r>
            <a:r>
              <a:rPr lang="fr-CA" dirty="0"/>
              <a:t> do </a:t>
            </a:r>
            <a:r>
              <a:rPr lang="fr-CA" dirty="0" err="1"/>
              <a:t>companies</a:t>
            </a:r>
            <a:r>
              <a:rPr lang="fr-CA" dirty="0"/>
              <a:t> </a:t>
            </a:r>
            <a:r>
              <a:rPr lang="fr-CA" dirty="0" err="1"/>
              <a:t>get</a:t>
            </a:r>
            <a:r>
              <a:rPr lang="fr-CA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5E6A0-730E-6654-622D-E2DE3ECB1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3915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A4BB1-EB8E-7585-0955-B6217E34A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/>
              <a:t>Why</a:t>
            </a:r>
            <a:r>
              <a:rPr lang="fr-CA" dirty="0"/>
              <a:t> </a:t>
            </a:r>
            <a:r>
              <a:rPr lang="fr-CA" dirty="0" err="1"/>
              <a:t>would</a:t>
            </a:r>
            <a:r>
              <a:rPr lang="fr-CA" dirty="0"/>
              <a:t> </a:t>
            </a:r>
            <a:r>
              <a:rPr lang="fr-CA" dirty="0" err="1"/>
              <a:t>companies</a:t>
            </a:r>
            <a:r>
              <a:rPr lang="fr-CA" dirty="0"/>
              <a:t> </a:t>
            </a:r>
            <a:r>
              <a:rPr lang="fr-CA" dirty="0" err="1"/>
              <a:t>provide</a:t>
            </a:r>
            <a:r>
              <a:rPr lang="fr-CA" dirty="0"/>
              <a:t> feedback?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33FE7-36F3-A69B-2CCB-3253DCC41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A" dirty="0" err="1"/>
              <a:t>Lower</a:t>
            </a:r>
            <a:r>
              <a:rPr lang="fr-CA" dirty="0"/>
              <a:t> </a:t>
            </a:r>
            <a:r>
              <a:rPr lang="fr-CA" dirty="0" err="1"/>
              <a:t>subscription</a:t>
            </a:r>
            <a:r>
              <a:rPr lang="fr-CA" dirty="0"/>
              <a:t> </a:t>
            </a:r>
            <a:r>
              <a:rPr lang="fr-CA" dirty="0" err="1"/>
              <a:t>price</a:t>
            </a:r>
            <a:endParaRPr lang="fr-CA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D5265FD-A977-1E5E-D128-4293C18A05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917986"/>
              </p:ext>
            </p:extLst>
          </p:nvPr>
        </p:nvGraphicFramePr>
        <p:xfrm>
          <a:off x="2032000" y="2438400"/>
          <a:ext cx="8128000" cy="36999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28074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23</Words>
  <Application>Microsoft Macintosh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What’s wrong with hiring</vt:lpstr>
      <vt:lpstr>What do companies get?</vt:lpstr>
      <vt:lpstr>Why would companies provide feedback?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Martel</dc:creator>
  <cp:lastModifiedBy>Alexis Martel</cp:lastModifiedBy>
  <cp:revision>1</cp:revision>
  <dcterms:created xsi:type="dcterms:W3CDTF">2025-03-22T18:54:40Z</dcterms:created>
  <dcterms:modified xsi:type="dcterms:W3CDTF">2025-03-22T19:38:36Z</dcterms:modified>
</cp:coreProperties>
</file>