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1" r:id="rId6"/>
    <p:sldId id="268" r:id="rId7"/>
    <p:sldId id="272" r:id="rId8"/>
    <p:sldId id="273" r:id="rId9"/>
    <p:sldId id="274" r:id="rId10"/>
    <p:sldId id="275" r:id="rId11"/>
    <p:sldId id="276" r:id="rId12"/>
    <p:sldId id="277" r:id="rId13"/>
    <p:sldId id="278"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B3DD"/>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p:cViewPr varScale="1">
        <p:scale>
          <a:sx n="85" d="100"/>
          <a:sy n="85" d="100"/>
        </p:scale>
        <p:origin x="590"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D00132-257F-42D9-BFC9-32F8309664B0}"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IN"/>
        </a:p>
      </dgm:t>
    </dgm:pt>
    <dgm:pt modelId="{71A18404-C098-45A1-8125-9ED743D55E8B}">
      <dgm:prSet phldrT="[Text]"/>
      <dgm:spPr/>
      <dgm:t>
        <a:bodyPr/>
        <a:lstStyle/>
        <a:p>
          <a:r>
            <a:rPr lang="en-IN" b="1" dirty="0"/>
            <a:t>Initiation of Emergency</a:t>
          </a:r>
          <a:endParaRPr lang="en-IN" dirty="0"/>
        </a:p>
      </dgm:t>
    </dgm:pt>
    <dgm:pt modelId="{26AA40B1-AFDA-4241-ACFF-AC046750AF05}" type="parTrans" cxnId="{3CB3CF40-02F2-4728-AAE9-8B8483DD700D}">
      <dgm:prSet/>
      <dgm:spPr/>
      <dgm:t>
        <a:bodyPr/>
        <a:lstStyle/>
        <a:p>
          <a:endParaRPr lang="en-IN"/>
        </a:p>
      </dgm:t>
    </dgm:pt>
    <dgm:pt modelId="{3C0EB819-AA4C-4B94-8F5D-8D5A7ED17B39}" type="sibTrans" cxnId="{3CB3CF40-02F2-4728-AAE9-8B8483DD700D}">
      <dgm:prSet/>
      <dgm:spPr/>
      <dgm:t>
        <a:bodyPr/>
        <a:lstStyle/>
        <a:p>
          <a:endParaRPr lang="en-IN"/>
        </a:p>
      </dgm:t>
    </dgm:pt>
    <dgm:pt modelId="{5659E610-A559-4521-A26C-55B0A67E87CB}">
      <dgm:prSet phldrT="[Text]"/>
      <dgm:spPr/>
      <dgm:t>
        <a:bodyPr/>
        <a:lstStyle/>
        <a:p>
          <a:r>
            <a:rPr lang="en-IN" b="1" dirty="0"/>
            <a:t>Emergency Button Pressed</a:t>
          </a:r>
          <a:endParaRPr lang="en-IN" dirty="0"/>
        </a:p>
      </dgm:t>
    </dgm:pt>
    <dgm:pt modelId="{DCF7A7CF-86A2-4ED0-86C9-726A54BF5491}" type="parTrans" cxnId="{EE498441-6EC8-4A61-8683-4080CECCE64E}">
      <dgm:prSet/>
      <dgm:spPr/>
      <dgm:t>
        <a:bodyPr/>
        <a:lstStyle/>
        <a:p>
          <a:endParaRPr lang="en-IN"/>
        </a:p>
      </dgm:t>
    </dgm:pt>
    <dgm:pt modelId="{5DCFDC0E-6BF5-4581-8069-96A26B80D77A}" type="sibTrans" cxnId="{EE498441-6EC8-4A61-8683-4080CECCE64E}">
      <dgm:prSet/>
      <dgm:spPr/>
      <dgm:t>
        <a:bodyPr/>
        <a:lstStyle/>
        <a:p>
          <a:endParaRPr lang="en-IN"/>
        </a:p>
      </dgm:t>
    </dgm:pt>
    <dgm:pt modelId="{4823FA13-992F-4C3F-A3CF-EF0AC3EB773F}">
      <dgm:prSet phldrT="[Text]"/>
      <dgm:spPr/>
      <dgm:t>
        <a:bodyPr/>
        <a:lstStyle/>
        <a:p>
          <a:r>
            <a:rPr lang="en-IN" b="1" dirty="0"/>
            <a:t>Automatic Vehicle Control Activated</a:t>
          </a:r>
          <a:endParaRPr lang="en-IN" dirty="0"/>
        </a:p>
      </dgm:t>
    </dgm:pt>
    <dgm:pt modelId="{FD97A2DF-DD27-4442-A215-BC7A92A7C425}" type="parTrans" cxnId="{50966DA1-FD76-42F0-AD2D-D87F33AF9E29}">
      <dgm:prSet/>
      <dgm:spPr/>
      <dgm:t>
        <a:bodyPr/>
        <a:lstStyle/>
        <a:p>
          <a:endParaRPr lang="en-IN"/>
        </a:p>
      </dgm:t>
    </dgm:pt>
    <dgm:pt modelId="{09D4FB83-CF07-474B-A1DC-99B88E24B8F5}" type="sibTrans" cxnId="{50966DA1-FD76-42F0-AD2D-D87F33AF9E29}">
      <dgm:prSet/>
      <dgm:spPr/>
      <dgm:t>
        <a:bodyPr/>
        <a:lstStyle/>
        <a:p>
          <a:endParaRPr lang="en-IN"/>
        </a:p>
      </dgm:t>
    </dgm:pt>
    <dgm:pt modelId="{2AB50FE4-CE43-442A-A960-4C3EB4CE0C46}">
      <dgm:prSet phldrT="[Text]"/>
      <dgm:spPr/>
      <dgm:t>
        <a:bodyPr/>
        <a:lstStyle/>
        <a:p>
          <a:r>
            <a:rPr lang="en-IN" b="1" dirty="0"/>
            <a:t>Communication with Hospital and Emergency Services</a:t>
          </a:r>
          <a:endParaRPr lang="en-IN" dirty="0"/>
        </a:p>
      </dgm:t>
    </dgm:pt>
    <dgm:pt modelId="{630274D2-E34F-4934-A7BA-85F1657673B6}" type="parTrans" cxnId="{675F7AB1-737D-4D22-81C1-47582E725838}">
      <dgm:prSet/>
      <dgm:spPr/>
      <dgm:t>
        <a:bodyPr/>
        <a:lstStyle/>
        <a:p>
          <a:endParaRPr lang="en-IN"/>
        </a:p>
      </dgm:t>
    </dgm:pt>
    <dgm:pt modelId="{089E1D9C-17D2-4995-8D0A-F4075E9CC3C8}" type="sibTrans" cxnId="{675F7AB1-737D-4D22-81C1-47582E725838}">
      <dgm:prSet/>
      <dgm:spPr/>
      <dgm:t>
        <a:bodyPr/>
        <a:lstStyle/>
        <a:p>
          <a:endParaRPr lang="en-IN"/>
        </a:p>
      </dgm:t>
    </dgm:pt>
    <dgm:pt modelId="{5275AAD4-E398-47D9-AEA2-E79E043CDA46}">
      <dgm:prSet phldrT="[Text]"/>
      <dgm:spPr/>
      <dgm:t>
        <a:bodyPr/>
        <a:lstStyle/>
        <a:p>
          <a:r>
            <a:rPr lang="en-IN" b="1" dirty="0"/>
            <a:t>Emergency Condition Detected</a:t>
          </a:r>
          <a:endParaRPr lang="en-IN" dirty="0"/>
        </a:p>
      </dgm:t>
    </dgm:pt>
    <dgm:pt modelId="{B7C011BC-D5C2-4A92-9B18-8AFCE0E27D67}" type="parTrans" cxnId="{29E0B174-6CED-4391-A99B-6FACF5FD12A1}">
      <dgm:prSet/>
      <dgm:spPr/>
      <dgm:t>
        <a:bodyPr/>
        <a:lstStyle/>
        <a:p>
          <a:endParaRPr lang="en-IN"/>
        </a:p>
      </dgm:t>
    </dgm:pt>
    <dgm:pt modelId="{BD9C25D0-CC77-40FE-AB36-3A6142FEE416}" type="sibTrans" cxnId="{29E0B174-6CED-4391-A99B-6FACF5FD12A1}">
      <dgm:prSet/>
      <dgm:spPr/>
      <dgm:t>
        <a:bodyPr/>
        <a:lstStyle/>
        <a:p>
          <a:endParaRPr lang="en-IN"/>
        </a:p>
      </dgm:t>
    </dgm:pt>
    <dgm:pt modelId="{3FFEE51C-C7FA-47D8-A3DF-BCD08FE41832}">
      <dgm:prSet phldrT="[Text]"/>
      <dgm:spPr/>
      <dgm:t>
        <a:bodyPr/>
        <a:lstStyle/>
        <a:p>
          <a:r>
            <a:rPr lang="en-IN" b="1" dirty="0"/>
            <a:t>Data Processing and Analysis</a:t>
          </a:r>
          <a:endParaRPr lang="en-IN" dirty="0"/>
        </a:p>
      </dgm:t>
    </dgm:pt>
    <dgm:pt modelId="{4A5BE2C6-019D-4610-BAC9-8F3CBBB7F3E4}" type="parTrans" cxnId="{55A452B0-D418-4C66-B115-D5E6E76B6FB1}">
      <dgm:prSet/>
      <dgm:spPr/>
      <dgm:t>
        <a:bodyPr/>
        <a:lstStyle/>
        <a:p>
          <a:endParaRPr lang="en-IN"/>
        </a:p>
      </dgm:t>
    </dgm:pt>
    <dgm:pt modelId="{87F3E598-7124-46BD-ADA1-B4FE9A19D8D0}" type="sibTrans" cxnId="{55A452B0-D418-4C66-B115-D5E6E76B6FB1}">
      <dgm:prSet/>
      <dgm:spPr/>
      <dgm:t>
        <a:bodyPr/>
        <a:lstStyle/>
        <a:p>
          <a:endParaRPr lang="en-IN"/>
        </a:p>
      </dgm:t>
    </dgm:pt>
    <dgm:pt modelId="{03FE88A6-9ECD-4FD3-A3BB-7AF15F872609}">
      <dgm:prSet phldrT="[Text]"/>
      <dgm:spPr/>
      <dgm:t>
        <a:bodyPr/>
        <a:lstStyle/>
        <a:p>
          <a:r>
            <a:rPr lang="en-IN" b="1" dirty="0"/>
            <a:t>Continuous Vital Sign Monitoring</a:t>
          </a:r>
          <a:endParaRPr lang="en-IN" dirty="0"/>
        </a:p>
      </dgm:t>
    </dgm:pt>
    <dgm:pt modelId="{4CFED356-FFAA-457C-95E3-D47DF7BABC54}" type="parTrans" cxnId="{5C67C0EB-763D-413C-951F-7CBFA7EBFA30}">
      <dgm:prSet/>
      <dgm:spPr/>
      <dgm:t>
        <a:bodyPr/>
        <a:lstStyle/>
        <a:p>
          <a:endParaRPr lang="en-IN"/>
        </a:p>
      </dgm:t>
    </dgm:pt>
    <dgm:pt modelId="{73F282FB-040E-4E42-8330-D5516B43A907}" type="sibTrans" cxnId="{5C67C0EB-763D-413C-951F-7CBFA7EBFA30}">
      <dgm:prSet/>
      <dgm:spPr/>
      <dgm:t>
        <a:bodyPr/>
        <a:lstStyle/>
        <a:p>
          <a:endParaRPr lang="en-IN"/>
        </a:p>
      </dgm:t>
    </dgm:pt>
    <dgm:pt modelId="{5F79394A-4CF0-4DC9-92CC-66F557102136}">
      <dgm:prSet phldrT="[Text]"/>
      <dgm:spPr/>
      <dgm:t>
        <a:bodyPr/>
        <a:lstStyle/>
        <a:p>
          <a:r>
            <a:rPr lang="en-IN" b="1" dirty="0"/>
            <a:t>Medical Sensor Activation</a:t>
          </a:r>
          <a:endParaRPr lang="en-IN" dirty="0"/>
        </a:p>
      </dgm:t>
    </dgm:pt>
    <dgm:pt modelId="{D4859CA6-B87C-49A0-A18F-246CD55B7CD1}" type="parTrans" cxnId="{812BC39E-E3B5-4514-B250-FD08CAD34075}">
      <dgm:prSet/>
      <dgm:spPr/>
      <dgm:t>
        <a:bodyPr/>
        <a:lstStyle/>
        <a:p>
          <a:endParaRPr lang="en-IN"/>
        </a:p>
      </dgm:t>
    </dgm:pt>
    <dgm:pt modelId="{25FC576D-0EDE-47EF-AAB5-CC4BFE6BFA64}" type="sibTrans" cxnId="{812BC39E-E3B5-4514-B250-FD08CAD34075}">
      <dgm:prSet/>
      <dgm:spPr/>
      <dgm:t>
        <a:bodyPr/>
        <a:lstStyle/>
        <a:p>
          <a:endParaRPr lang="en-IN"/>
        </a:p>
      </dgm:t>
    </dgm:pt>
    <dgm:pt modelId="{7038F292-7E0D-46A7-88CF-478620A2B5AF}">
      <dgm:prSet phldrT="[Text]"/>
      <dgm:spPr/>
      <dgm:t>
        <a:bodyPr/>
        <a:lstStyle/>
        <a:p>
          <a:r>
            <a:rPr lang="en-IN" b="1" dirty="0"/>
            <a:t>Emergency Services Notified</a:t>
          </a:r>
          <a:endParaRPr lang="en-IN" dirty="0"/>
        </a:p>
      </dgm:t>
    </dgm:pt>
    <dgm:pt modelId="{0F82CCBB-A62D-446D-9EB6-2CC327EDBAB1}" type="parTrans" cxnId="{252CEF75-7EAD-4DCA-A870-27239A29BC8B}">
      <dgm:prSet/>
      <dgm:spPr/>
      <dgm:t>
        <a:bodyPr/>
        <a:lstStyle/>
        <a:p>
          <a:endParaRPr lang="en-IN"/>
        </a:p>
      </dgm:t>
    </dgm:pt>
    <dgm:pt modelId="{B32DBE4F-F4E3-454C-842A-5356A83D94EB}" type="sibTrans" cxnId="{252CEF75-7EAD-4DCA-A870-27239A29BC8B}">
      <dgm:prSet/>
      <dgm:spPr/>
      <dgm:t>
        <a:bodyPr/>
        <a:lstStyle/>
        <a:p>
          <a:endParaRPr lang="en-IN"/>
        </a:p>
      </dgm:t>
    </dgm:pt>
    <dgm:pt modelId="{49C2FBF4-E294-4AC8-AA26-CC39772A3387}">
      <dgm:prSet/>
      <dgm:spPr/>
      <dgm:t>
        <a:bodyPr/>
        <a:lstStyle/>
        <a:p>
          <a:r>
            <a:rPr lang="en-IN" dirty="0"/>
            <a:t>Vehicle Control Adjustment</a:t>
          </a:r>
        </a:p>
      </dgm:t>
    </dgm:pt>
    <dgm:pt modelId="{AB75A2A4-8BF3-4FA6-B4C0-47FDE72DF4E8}" type="parTrans" cxnId="{7273328E-DE5F-4E8A-98AC-33F6F3BC7151}">
      <dgm:prSet/>
      <dgm:spPr/>
      <dgm:t>
        <a:bodyPr/>
        <a:lstStyle/>
        <a:p>
          <a:endParaRPr lang="en-IN"/>
        </a:p>
      </dgm:t>
    </dgm:pt>
    <dgm:pt modelId="{73559CAA-41C4-4C4B-A79B-210E9E37BB34}" type="sibTrans" cxnId="{7273328E-DE5F-4E8A-98AC-33F6F3BC7151}">
      <dgm:prSet/>
      <dgm:spPr/>
      <dgm:t>
        <a:bodyPr/>
        <a:lstStyle/>
        <a:p>
          <a:endParaRPr lang="en-IN"/>
        </a:p>
      </dgm:t>
    </dgm:pt>
    <dgm:pt modelId="{CB0678E9-DBF7-4A9F-B673-40F49AD6D38A}">
      <dgm:prSet/>
      <dgm:spPr/>
      <dgm:t>
        <a:bodyPr/>
        <a:lstStyle/>
        <a:p>
          <a:r>
            <a:rPr lang="en-IN" dirty="0"/>
            <a:t>Safely Pull Over</a:t>
          </a:r>
        </a:p>
      </dgm:t>
    </dgm:pt>
    <dgm:pt modelId="{95528EB4-CDD4-4AC4-B287-59ED7E19ABEF}" type="parTrans" cxnId="{FB736B3E-A8D7-40B7-AFCF-39E39823ED70}">
      <dgm:prSet/>
      <dgm:spPr/>
      <dgm:t>
        <a:bodyPr/>
        <a:lstStyle/>
        <a:p>
          <a:endParaRPr lang="en-IN"/>
        </a:p>
      </dgm:t>
    </dgm:pt>
    <dgm:pt modelId="{364B5F1B-95D6-44B2-AF11-DCD0519BC0F8}" type="sibTrans" cxnId="{FB736B3E-A8D7-40B7-AFCF-39E39823ED70}">
      <dgm:prSet/>
      <dgm:spPr/>
      <dgm:t>
        <a:bodyPr/>
        <a:lstStyle/>
        <a:p>
          <a:endParaRPr lang="en-IN"/>
        </a:p>
      </dgm:t>
    </dgm:pt>
    <dgm:pt modelId="{07D75FFC-1D24-4058-B24C-5FFB5469E849}">
      <dgm:prSet/>
      <dgm:spPr/>
      <dgm:t>
        <a:bodyPr/>
        <a:lstStyle/>
        <a:p>
          <a:r>
            <a:rPr lang="en-IN" dirty="0"/>
            <a:t>User Feedback and Alerts</a:t>
          </a:r>
        </a:p>
      </dgm:t>
    </dgm:pt>
    <dgm:pt modelId="{4A633233-C9C3-438A-8C24-7C061794D6A3}" type="parTrans" cxnId="{0EECD6D3-CD2B-4B6B-BA0E-3A7291F0D49D}">
      <dgm:prSet/>
      <dgm:spPr/>
      <dgm:t>
        <a:bodyPr/>
        <a:lstStyle/>
        <a:p>
          <a:endParaRPr lang="en-IN"/>
        </a:p>
      </dgm:t>
    </dgm:pt>
    <dgm:pt modelId="{A06D6DFF-B536-4B42-8A2A-2789482C6D56}" type="sibTrans" cxnId="{0EECD6D3-CD2B-4B6B-BA0E-3A7291F0D49D}">
      <dgm:prSet/>
      <dgm:spPr/>
      <dgm:t>
        <a:bodyPr/>
        <a:lstStyle/>
        <a:p>
          <a:endParaRPr lang="en-IN"/>
        </a:p>
      </dgm:t>
    </dgm:pt>
    <dgm:pt modelId="{ACAFB825-EE38-44E9-9CC0-1D392F5929C4}">
      <dgm:prSet/>
      <dgm:spPr/>
      <dgm:t>
        <a:bodyPr/>
        <a:lstStyle/>
        <a:p>
          <a:r>
            <a:rPr lang="en-IN" dirty="0"/>
            <a:t>Emergency Services Arrival</a:t>
          </a:r>
        </a:p>
      </dgm:t>
    </dgm:pt>
    <dgm:pt modelId="{9BF340B7-7A02-4C3B-A0BB-8F386A29DFE3}" type="parTrans" cxnId="{50317417-6499-40CE-994A-3D6AD4142AEF}">
      <dgm:prSet/>
      <dgm:spPr/>
      <dgm:t>
        <a:bodyPr/>
        <a:lstStyle/>
        <a:p>
          <a:endParaRPr lang="en-IN"/>
        </a:p>
      </dgm:t>
    </dgm:pt>
    <dgm:pt modelId="{CC82E231-5DA1-47DE-892C-CA1A8F63E6AB}" type="sibTrans" cxnId="{50317417-6499-40CE-994A-3D6AD4142AEF}">
      <dgm:prSet/>
      <dgm:spPr/>
      <dgm:t>
        <a:bodyPr/>
        <a:lstStyle/>
        <a:p>
          <a:endParaRPr lang="en-IN"/>
        </a:p>
      </dgm:t>
    </dgm:pt>
    <dgm:pt modelId="{5D2B9FB3-8378-424C-96AB-7E8178E1CA55}">
      <dgm:prSet/>
      <dgm:spPr/>
      <dgm:t>
        <a:bodyPr/>
        <a:lstStyle/>
        <a:p>
          <a:r>
            <a:rPr lang="en-IN" dirty="0"/>
            <a:t>User Assistance and Care</a:t>
          </a:r>
        </a:p>
      </dgm:t>
    </dgm:pt>
    <dgm:pt modelId="{6687EDE2-F1E1-47AF-966F-382D1F457E28}" type="parTrans" cxnId="{8914E236-7BC8-45D9-9A1A-4E53D4B69428}">
      <dgm:prSet/>
      <dgm:spPr/>
      <dgm:t>
        <a:bodyPr/>
        <a:lstStyle/>
        <a:p>
          <a:endParaRPr lang="en-IN"/>
        </a:p>
      </dgm:t>
    </dgm:pt>
    <dgm:pt modelId="{725A5977-6F0E-476A-9FEA-DACB8920838A}" type="sibTrans" cxnId="{8914E236-7BC8-45D9-9A1A-4E53D4B69428}">
      <dgm:prSet/>
      <dgm:spPr/>
      <dgm:t>
        <a:bodyPr/>
        <a:lstStyle/>
        <a:p>
          <a:endParaRPr lang="en-IN"/>
        </a:p>
      </dgm:t>
    </dgm:pt>
    <dgm:pt modelId="{BFAEA097-53A8-46AE-942E-7D2882E15165}">
      <dgm:prSet/>
      <dgm:spPr/>
      <dgm:t>
        <a:bodyPr/>
        <a:lstStyle/>
        <a:p>
          <a:r>
            <a:rPr lang="en-IN" dirty="0"/>
            <a:t>Post-Incident Support</a:t>
          </a:r>
        </a:p>
      </dgm:t>
    </dgm:pt>
    <dgm:pt modelId="{86756324-7797-466B-AD28-5791D27A2B2C}" type="parTrans" cxnId="{A6177AAB-86F6-4F6B-BBB8-E9583D931C3D}">
      <dgm:prSet/>
      <dgm:spPr/>
      <dgm:t>
        <a:bodyPr/>
        <a:lstStyle/>
        <a:p>
          <a:endParaRPr lang="en-IN"/>
        </a:p>
      </dgm:t>
    </dgm:pt>
    <dgm:pt modelId="{9558D93C-258F-404E-A0BE-F5A3F675C441}" type="sibTrans" cxnId="{A6177AAB-86F6-4F6B-BBB8-E9583D931C3D}">
      <dgm:prSet/>
      <dgm:spPr/>
      <dgm:t>
        <a:bodyPr/>
        <a:lstStyle/>
        <a:p>
          <a:endParaRPr lang="en-IN"/>
        </a:p>
      </dgm:t>
    </dgm:pt>
    <dgm:pt modelId="{42985064-FA34-4FF2-9D7A-845F8E94B249}">
      <dgm:prSet/>
      <dgm:spPr/>
      <dgm:t>
        <a:bodyPr/>
        <a:lstStyle/>
        <a:p>
          <a:r>
            <a:rPr lang="en-IN" dirty="0"/>
            <a:t>User Education and Training</a:t>
          </a:r>
        </a:p>
      </dgm:t>
    </dgm:pt>
    <dgm:pt modelId="{234B7747-3140-4FEF-8895-4F2A258A5AF4}" type="parTrans" cxnId="{FB8EE724-37AC-46ED-A2ED-B54388FDB19B}">
      <dgm:prSet/>
      <dgm:spPr/>
      <dgm:t>
        <a:bodyPr/>
        <a:lstStyle/>
        <a:p>
          <a:endParaRPr lang="en-IN"/>
        </a:p>
      </dgm:t>
    </dgm:pt>
    <dgm:pt modelId="{2807FB28-C8FE-40F4-B508-D83F82633BB7}" type="sibTrans" cxnId="{FB8EE724-37AC-46ED-A2ED-B54388FDB19B}">
      <dgm:prSet/>
      <dgm:spPr/>
      <dgm:t>
        <a:bodyPr/>
        <a:lstStyle/>
        <a:p>
          <a:endParaRPr lang="en-IN"/>
        </a:p>
      </dgm:t>
    </dgm:pt>
    <dgm:pt modelId="{C526D29D-156D-407D-BBFA-E160B88A4079}" type="pres">
      <dgm:prSet presAssocID="{16D00132-257F-42D9-BFC9-32F8309664B0}" presName="Name0" presStyleCnt="0">
        <dgm:presLayoutVars>
          <dgm:dir/>
          <dgm:resizeHandles/>
        </dgm:presLayoutVars>
      </dgm:prSet>
      <dgm:spPr/>
    </dgm:pt>
    <dgm:pt modelId="{00CF9D14-711B-40A1-9811-84480EB38612}" type="pres">
      <dgm:prSet presAssocID="{71A18404-C098-45A1-8125-9ED743D55E8B}" presName="compNode" presStyleCnt="0"/>
      <dgm:spPr/>
    </dgm:pt>
    <dgm:pt modelId="{A1D4DCE3-D73A-41BE-85C8-39327EA50320}" type="pres">
      <dgm:prSet presAssocID="{71A18404-C098-45A1-8125-9ED743D55E8B}" presName="dummyConnPt" presStyleCnt="0"/>
      <dgm:spPr/>
    </dgm:pt>
    <dgm:pt modelId="{A81B8E35-1C8A-4889-BE72-3EE7A734D68B}" type="pres">
      <dgm:prSet presAssocID="{71A18404-C098-45A1-8125-9ED743D55E8B}" presName="node" presStyleLbl="node1" presStyleIdx="0" presStyleCnt="16">
        <dgm:presLayoutVars>
          <dgm:bulletEnabled val="1"/>
        </dgm:presLayoutVars>
      </dgm:prSet>
      <dgm:spPr/>
    </dgm:pt>
    <dgm:pt modelId="{20C5583F-4AED-46F7-8897-1CD907BE7B7C}" type="pres">
      <dgm:prSet presAssocID="{3C0EB819-AA4C-4B94-8F5D-8D5A7ED17B39}" presName="sibTrans" presStyleLbl="bgSibTrans2D1" presStyleIdx="0" presStyleCnt="15"/>
      <dgm:spPr/>
    </dgm:pt>
    <dgm:pt modelId="{C331A2E7-D5EB-4112-A0D9-A7A145D36E7F}" type="pres">
      <dgm:prSet presAssocID="{5659E610-A559-4521-A26C-55B0A67E87CB}" presName="compNode" presStyleCnt="0"/>
      <dgm:spPr/>
    </dgm:pt>
    <dgm:pt modelId="{06E711FC-A17A-49F8-A843-008AEFE92654}" type="pres">
      <dgm:prSet presAssocID="{5659E610-A559-4521-A26C-55B0A67E87CB}" presName="dummyConnPt" presStyleCnt="0"/>
      <dgm:spPr/>
    </dgm:pt>
    <dgm:pt modelId="{0B1D5FE8-5150-48EF-AA7C-6F44C817CA46}" type="pres">
      <dgm:prSet presAssocID="{5659E610-A559-4521-A26C-55B0A67E87CB}" presName="node" presStyleLbl="node1" presStyleIdx="1" presStyleCnt="16" custLinFactNeighborX="262" custLinFactNeighborY="-1079">
        <dgm:presLayoutVars>
          <dgm:bulletEnabled val="1"/>
        </dgm:presLayoutVars>
      </dgm:prSet>
      <dgm:spPr/>
    </dgm:pt>
    <dgm:pt modelId="{DE6F94EA-0387-4B8B-893A-C5B040A150CB}" type="pres">
      <dgm:prSet presAssocID="{5DCFDC0E-6BF5-4581-8069-96A26B80D77A}" presName="sibTrans" presStyleLbl="bgSibTrans2D1" presStyleIdx="1" presStyleCnt="15"/>
      <dgm:spPr/>
    </dgm:pt>
    <dgm:pt modelId="{968870EA-A9F6-4859-9455-2618D4EA61D4}" type="pres">
      <dgm:prSet presAssocID="{4823FA13-992F-4C3F-A3CF-EF0AC3EB773F}" presName="compNode" presStyleCnt="0"/>
      <dgm:spPr/>
    </dgm:pt>
    <dgm:pt modelId="{808CBD76-A4DE-415D-A36F-DB16D013A2AE}" type="pres">
      <dgm:prSet presAssocID="{4823FA13-992F-4C3F-A3CF-EF0AC3EB773F}" presName="dummyConnPt" presStyleCnt="0"/>
      <dgm:spPr/>
    </dgm:pt>
    <dgm:pt modelId="{4C5CB472-CEC3-474C-816F-07F14801048A}" type="pres">
      <dgm:prSet presAssocID="{4823FA13-992F-4C3F-A3CF-EF0AC3EB773F}" presName="node" presStyleLbl="node1" presStyleIdx="2" presStyleCnt="16">
        <dgm:presLayoutVars>
          <dgm:bulletEnabled val="1"/>
        </dgm:presLayoutVars>
      </dgm:prSet>
      <dgm:spPr/>
    </dgm:pt>
    <dgm:pt modelId="{EF8D4A36-FBDC-48BE-B59C-8041B10D3B47}" type="pres">
      <dgm:prSet presAssocID="{09D4FB83-CF07-474B-A1DC-99B88E24B8F5}" presName="sibTrans" presStyleLbl="bgSibTrans2D1" presStyleIdx="2" presStyleCnt="15"/>
      <dgm:spPr/>
    </dgm:pt>
    <dgm:pt modelId="{B033940C-455A-4AB0-AA11-31A38F21C127}" type="pres">
      <dgm:prSet presAssocID="{2AB50FE4-CE43-442A-A960-4C3EB4CE0C46}" presName="compNode" presStyleCnt="0"/>
      <dgm:spPr/>
    </dgm:pt>
    <dgm:pt modelId="{8EE7092B-DD21-4D8B-B51C-F9F16871FFAE}" type="pres">
      <dgm:prSet presAssocID="{2AB50FE4-CE43-442A-A960-4C3EB4CE0C46}" presName="dummyConnPt" presStyleCnt="0"/>
      <dgm:spPr/>
    </dgm:pt>
    <dgm:pt modelId="{BA548B5D-4C55-4A35-8C0E-34F0F007F0AC}" type="pres">
      <dgm:prSet presAssocID="{2AB50FE4-CE43-442A-A960-4C3EB4CE0C46}" presName="node" presStyleLbl="node1" presStyleIdx="3" presStyleCnt="16">
        <dgm:presLayoutVars>
          <dgm:bulletEnabled val="1"/>
        </dgm:presLayoutVars>
      </dgm:prSet>
      <dgm:spPr/>
    </dgm:pt>
    <dgm:pt modelId="{DACA1332-9704-4919-83C5-C127C16D1F4C}" type="pres">
      <dgm:prSet presAssocID="{089E1D9C-17D2-4995-8D0A-F4075E9CC3C8}" presName="sibTrans" presStyleLbl="bgSibTrans2D1" presStyleIdx="3" presStyleCnt="15"/>
      <dgm:spPr/>
    </dgm:pt>
    <dgm:pt modelId="{D4751E9B-6ACA-4D43-863D-336C92156D2C}" type="pres">
      <dgm:prSet presAssocID="{5275AAD4-E398-47D9-AEA2-E79E043CDA46}" presName="compNode" presStyleCnt="0"/>
      <dgm:spPr/>
    </dgm:pt>
    <dgm:pt modelId="{AA445872-6D10-4950-94B0-571DA89951BE}" type="pres">
      <dgm:prSet presAssocID="{5275AAD4-E398-47D9-AEA2-E79E043CDA46}" presName="dummyConnPt" presStyleCnt="0"/>
      <dgm:spPr/>
    </dgm:pt>
    <dgm:pt modelId="{4D33EBB8-ECC5-4F21-88D9-BCECEA954C50}" type="pres">
      <dgm:prSet presAssocID="{5275AAD4-E398-47D9-AEA2-E79E043CDA46}" presName="node" presStyleLbl="node1" presStyleIdx="4" presStyleCnt="16">
        <dgm:presLayoutVars>
          <dgm:bulletEnabled val="1"/>
        </dgm:presLayoutVars>
      </dgm:prSet>
      <dgm:spPr/>
    </dgm:pt>
    <dgm:pt modelId="{E6DAA553-0DF1-4C3E-9DF9-4D524BE957AC}" type="pres">
      <dgm:prSet presAssocID="{BD9C25D0-CC77-40FE-AB36-3A6142FEE416}" presName="sibTrans" presStyleLbl="bgSibTrans2D1" presStyleIdx="4" presStyleCnt="15"/>
      <dgm:spPr/>
    </dgm:pt>
    <dgm:pt modelId="{E14ECF1D-2D30-4154-B70A-E016C1445CAF}" type="pres">
      <dgm:prSet presAssocID="{3FFEE51C-C7FA-47D8-A3DF-BCD08FE41832}" presName="compNode" presStyleCnt="0"/>
      <dgm:spPr/>
    </dgm:pt>
    <dgm:pt modelId="{415152A8-D710-4A61-BE2A-20E4B4F8FAC6}" type="pres">
      <dgm:prSet presAssocID="{3FFEE51C-C7FA-47D8-A3DF-BCD08FE41832}" presName="dummyConnPt" presStyleCnt="0"/>
      <dgm:spPr/>
    </dgm:pt>
    <dgm:pt modelId="{D0441D6D-56E2-4476-AA3C-22603B477C1F}" type="pres">
      <dgm:prSet presAssocID="{3FFEE51C-C7FA-47D8-A3DF-BCD08FE41832}" presName="node" presStyleLbl="node1" presStyleIdx="5" presStyleCnt="16">
        <dgm:presLayoutVars>
          <dgm:bulletEnabled val="1"/>
        </dgm:presLayoutVars>
      </dgm:prSet>
      <dgm:spPr/>
    </dgm:pt>
    <dgm:pt modelId="{83D10E82-DE57-4F27-9C7C-D09CA30DB15F}" type="pres">
      <dgm:prSet presAssocID="{87F3E598-7124-46BD-ADA1-B4FE9A19D8D0}" presName="sibTrans" presStyleLbl="bgSibTrans2D1" presStyleIdx="5" presStyleCnt="15"/>
      <dgm:spPr/>
    </dgm:pt>
    <dgm:pt modelId="{EE5F3F1E-5FE8-409E-BBDA-12B4309BA3E5}" type="pres">
      <dgm:prSet presAssocID="{03FE88A6-9ECD-4FD3-A3BB-7AF15F872609}" presName="compNode" presStyleCnt="0"/>
      <dgm:spPr/>
    </dgm:pt>
    <dgm:pt modelId="{7B0E38ED-0FCF-4F55-BB18-A4782F3D54D4}" type="pres">
      <dgm:prSet presAssocID="{03FE88A6-9ECD-4FD3-A3BB-7AF15F872609}" presName="dummyConnPt" presStyleCnt="0"/>
      <dgm:spPr/>
    </dgm:pt>
    <dgm:pt modelId="{04B0A53E-BD52-42FA-BD5F-FF39B87A57D1}" type="pres">
      <dgm:prSet presAssocID="{03FE88A6-9ECD-4FD3-A3BB-7AF15F872609}" presName="node" presStyleLbl="node1" presStyleIdx="6" presStyleCnt="16">
        <dgm:presLayoutVars>
          <dgm:bulletEnabled val="1"/>
        </dgm:presLayoutVars>
      </dgm:prSet>
      <dgm:spPr/>
    </dgm:pt>
    <dgm:pt modelId="{7DDFE50E-FF99-4B56-9D52-F20F4A99CDE6}" type="pres">
      <dgm:prSet presAssocID="{73F282FB-040E-4E42-8330-D5516B43A907}" presName="sibTrans" presStyleLbl="bgSibTrans2D1" presStyleIdx="6" presStyleCnt="15"/>
      <dgm:spPr/>
    </dgm:pt>
    <dgm:pt modelId="{21A7541E-57AF-471C-A0B4-97ABD1E51062}" type="pres">
      <dgm:prSet presAssocID="{5F79394A-4CF0-4DC9-92CC-66F557102136}" presName="compNode" presStyleCnt="0"/>
      <dgm:spPr/>
    </dgm:pt>
    <dgm:pt modelId="{15315A82-BFBD-4CFE-86B0-CE6FFBF125A8}" type="pres">
      <dgm:prSet presAssocID="{5F79394A-4CF0-4DC9-92CC-66F557102136}" presName="dummyConnPt" presStyleCnt="0"/>
      <dgm:spPr/>
    </dgm:pt>
    <dgm:pt modelId="{8D52EBEF-2538-47E4-8CA7-3D517C4FDDBB}" type="pres">
      <dgm:prSet presAssocID="{5F79394A-4CF0-4DC9-92CC-66F557102136}" presName="node" presStyleLbl="node1" presStyleIdx="7" presStyleCnt="16">
        <dgm:presLayoutVars>
          <dgm:bulletEnabled val="1"/>
        </dgm:presLayoutVars>
      </dgm:prSet>
      <dgm:spPr/>
    </dgm:pt>
    <dgm:pt modelId="{634B9D6C-AECC-485F-AE01-70D8AAD9A4C0}" type="pres">
      <dgm:prSet presAssocID="{25FC576D-0EDE-47EF-AAB5-CC4BFE6BFA64}" presName="sibTrans" presStyleLbl="bgSibTrans2D1" presStyleIdx="7" presStyleCnt="15"/>
      <dgm:spPr/>
    </dgm:pt>
    <dgm:pt modelId="{BA51DA70-6EE3-4F06-84EE-326F2D76572D}" type="pres">
      <dgm:prSet presAssocID="{7038F292-7E0D-46A7-88CF-478620A2B5AF}" presName="compNode" presStyleCnt="0"/>
      <dgm:spPr/>
    </dgm:pt>
    <dgm:pt modelId="{A100D810-4FBC-49FF-90FA-357A27F2D3F2}" type="pres">
      <dgm:prSet presAssocID="{7038F292-7E0D-46A7-88CF-478620A2B5AF}" presName="dummyConnPt" presStyleCnt="0"/>
      <dgm:spPr/>
    </dgm:pt>
    <dgm:pt modelId="{4EB406B0-AC46-475D-88F1-E31EEC77FDEA}" type="pres">
      <dgm:prSet presAssocID="{7038F292-7E0D-46A7-88CF-478620A2B5AF}" presName="node" presStyleLbl="node1" presStyleIdx="8" presStyleCnt="16">
        <dgm:presLayoutVars>
          <dgm:bulletEnabled val="1"/>
        </dgm:presLayoutVars>
      </dgm:prSet>
      <dgm:spPr/>
    </dgm:pt>
    <dgm:pt modelId="{64B1DB15-4E1A-4836-9C14-F2F8A544C60C}" type="pres">
      <dgm:prSet presAssocID="{B32DBE4F-F4E3-454C-842A-5356A83D94EB}" presName="sibTrans" presStyleLbl="bgSibTrans2D1" presStyleIdx="8" presStyleCnt="15"/>
      <dgm:spPr/>
    </dgm:pt>
    <dgm:pt modelId="{B9945A20-F654-4C8D-9C96-596439B004C7}" type="pres">
      <dgm:prSet presAssocID="{49C2FBF4-E294-4AC8-AA26-CC39772A3387}" presName="compNode" presStyleCnt="0"/>
      <dgm:spPr/>
    </dgm:pt>
    <dgm:pt modelId="{763612CC-536E-4829-943E-E792DF55C689}" type="pres">
      <dgm:prSet presAssocID="{49C2FBF4-E294-4AC8-AA26-CC39772A3387}" presName="dummyConnPt" presStyleCnt="0"/>
      <dgm:spPr/>
    </dgm:pt>
    <dgm:pt modelId="{DB01DDE2-DCE4-4353-87F8-28CF9DCA8371}" type="pres">
      <dgm:prSet presAssocID="{49C2FBF4-E294-4AC8-AA26-CC39772A3387}" presName="node" presStyleLbl="node1" presStyleIdx="9" presStyleCnt="16">
        <dgm:presLayoutVars>
          <dgm:bulletEnabled val="1"/>
        </dgm:presLayoutVars>
      </dgm:prSet>
      <dgm:spPr/>
    </dgm:pt>
    <dgm:pt modelId="{0188D403-F4B5-4BC9-94E6-3D95D75D27BA}" type="pres">
      <dgm:prSet presAssocID="{73559CAA-41C4-4C4B-A79B-210E9E37BB34}" presName="sibTrans" presStyleLbl="bgSibTrans2D1" presStyleIdx="9" presStyleCnt="15"/>
      <dgm:spPr/>
    </dgm:pt>
    <dgm:pt modelId="{715E4F38-657F-4582-9AC0-DB0601B4DA06}" type="pres">
      <dgm:prSet presAssocID="{CB0678E9-DBF7-4A9F-B673-40F49AD6D38A}" presName="compNode" presStyleCnt="0"/>
      <dgm:spPr/>
    </dgm:pt>
    <dgm:pt modelId="{1FD5E618-9162-41BD-A5CD-6511AE8CE9CA}" type="pres">
      <dgm:prSet presAssocID="{CB0678E9-DBF7-4A9F-B673-40F49AD6D38A}" presName="dummyConnPt" presStyleCnt="0"/>
      <dgm:spPr/>
    </dgm:pt>
    <dgm:pt modelId="{6CDBFD30-9C0D-4BBB-8AC8-32E6B2FF12A6}" type="pres">
      <dgm:prSet presAssocID="{CB0678E9-DBF7-4A9F-B673-40F49AD6D38A}" presName="node" presStyleLbl="node1" presStyleIdx="10" presStyleCnt="16">
        <dgm:presLayoutVars>
          <dgm:bulletEnabled val="1"/>
        </dgm:presLayoutVars>
      </dgm:prSet>
      <dgm:spPr/>
    </dgm:pt>
    <dgm:pt modelId="{67B072DA-9285-4F42-9A59-458D92F7B403}" type="pres">
      <dgm:prSet presAssocID="{364B5F1B-95D6-44B2-AF11-DCD0519BC0F8}" presName="sibTrans" presStyleLbl="bgSibTrans2D1" presStyleIdx="10" presStyleCnt="15"/>
      <dgm:spPr/>
    </dgm:pt>
    <dgm:pt modelId="{3B5D5E7F-F8C0-4991-8D35-187AF4BCD3DB}" type="pres">
      <dgm:prSet presAssocID="{07D75FFC-1D24-4058-B24C-5FFB5469E849}" presName="compNode" presStyleCnt="0"/>
      <dgm:spPr/>
    </dgm:pt>
    <dgm:pt modelId="{CA86BE19-E7D9-49A4-A1AD-D5AE7A424C43}" type="pres">
      <dgm:prSet presAssocID="{07D75FFC-1D24-4058-B24C-5FFB5469E849}" presName="dummyConnPt" presStyleCnt="0"/>
      <dgm:spPr/>
    </dgm:pt>
    <dgm:pt modelId="{A062608C-2C4C-473F-9126-01DA0122F2DE}" type="pres">
      <dgm:prSet presAssocID="{07D75FFC-1D24-4058-B24C-5FFB5469E849}" presName="node" presStyleLbl="node1" presStyleIdx="11" presStyleCnt="16">
        <dgm:presLayoutVars>
          <dgm:bulletEnabled val="1"/>
        </dgm:presLayoutVars>
      </dgm:prSet>
      <dgm:spPr/>
    </dgm:pt>
    <dgm:pt modelId="{0241A652-7D04-4157-A662-A4D1203D30AC}" type="pres">
      <dgm:prSet presAssocID="{A06D6DFF-B536-4B42-8A2A-2789482C6D56}" presName="sibTrans" presStyleLbl="bgSibTrans2D1" presStyleIdx="11" presStyleCnt="15"/>
      <dgm:spPr/>
    </dgm:pt>
    <dgm:pt modelId="{2A175E01-BD6B-4D29-82E3-33E68D1A5FD4}" type="pres">
      <dgm:prSet presAssocID="{ACAFB825-EE38-44E9-9CC0-1D392F5929C4}" presName="compNode" presStyleCnt="0"/>
      <dgm:spPr/>
    </dgm:pt>
    <dgm:pt modelId="{07AAD6E1-DE7A-45A2-9F8B-637E2B303CFB}" type="pres">
      <dgm:prSet presAssocID="{ACAFB825-EE38-44E9-9CC0-1D392F5929C4}" presName="dummyConnPt" presStyleCnt="0"/>
      <dgm:spPr/>
    </dgm:pt>
    <dgm:pt modelId="{1D29E3B8-2E4E-4C2A-B36D-59E16188AD6C}" type="pres">
      <dgm:prSet presAssocID="{ACAFB825-EE38-44E9-9CC0-1D392F5929C4}" presName="node" presStyleLbl="node1" presStyleIdx="12" presStyleCnt="16">
        <dgm:presLayoutVars>
          <dgm:bulletEnabled val="1"/>
        </dgm:presLayoutVars>
      </dgm:prSet>
      <dgm:spPr/>
    </dgm:pt>
    <dgm:pt modelId="{2A7B146A-0238-4350-9716-C41C1FD594A1}" type="pres">
      <dgm:prSet presAssocID="{CC82E231-5DA1-47DE-892C-CA1A8F63E6AB}" presName="sibTrans" presStyleLbl="bgSibTrans2D1" presStyleIdx="12" presStyleCnt="15"/>
      <dgm:spPr/>
    </dgm:pt>
    <dgm:pt modelId="{AC9F0F00-BA48-4765-BE1C-589CCDF8AB6D}" type="pres">
      <dgm:prSet presAssocID="{5D2B9FB3-8378-424C-96AB-7E8178E1CA55}" presName="compNode" presStyleCnt="0"/>
      <dgm:spPr/>
    </dgm:pt>
    <dgm:pt modelId="{B3B31E01-DD2E-414E-8903-2B3638E0E751}" type="pres">
      <dgm:prSet presAssocID="{5D2B9FB3-8378-424C-96AB-7E8178E1CA55}" presName="dummyConnPt" presStyleCnt="0"/>
      <dgm:spPr/>
    </dgm:pt>
    <dgm:pt modelId="{A145BDB4-D4A9-45D0-AE85-414317BE160D}" type="pres">
      <dgm:prSet presAssocID="{5D2B9FB3-8378-424C-96AB-7E8178E1CA55}" presName="node" presStyleLbl="node1" presStyleIdx="13" presStyleCnt="16">
        <dgm:presLayoutVars>
          <dgm:bulletEnabled val="1"/>
        </dgm:presLayoutVars>
      </dgm:prSet>
      <dgm:spPr/>
    </dgm:pt>
    <dgm:pt modelId="{66B80F31-7513-4DF4-9137-6C937F86BC57}" type="pres">
      <dgm:prSet presAssocID="{725A5977-6F0E-476A-9FEA-DACB8920838A}" presName="sibTrans" presStyleLbl="bgSibTrans2D1" presStyleIdx="13" presStyleCnt="15"/>
      <dgm:spPr/>
    </dgm:pt>
    <dgm:pt modelId="{5BF3B3ED-D3A1-43EA-AAE5-C3E65BC797E9}" type="pres">
      <dgm:prSet presAssocID="{BFAEA097-53A8-46AE-942E-7D2882E15165}" presName="compNode" presStyleCnt="0"/>
      <dgm:spPr/>
    </dgm:pt>
    <dgm:pt modelId="{8B96C253-C2E6-47A1-AE2E-AD0990A55F36}" type="pres">
      <dgm:prSet presAssocID="{BFAEA097-53A8-46AE-942E-7D2882E15165}" presName="dummyConnPt" presStyleCnt="0"/>
      <dgm:spPr/>
    </dgm:pt>
    <dgm:pt modelId="{71C02BBE-9AE2-4F98-8291-E8C830448725}" type="pres">
      <dgm:prSet presAssocID="{BFAEA097-53A8-46AE-942E-7D2882E15165}" presName="node" presStyleLbl="node1" presStyleIdx="14" presStyleCnt="16">
        <dgm:presLayoutVars>
          <dgm:bulletEnabled val="1"/>
        </dgm:presLayoutVars>
      </dgm:prSet>
      <dgm:spPr/>
    </dgm:pt>
    <dgm:pt modelId="{87114AFF-81F9-46DE-A002-8BA3403E3952}" type="pres">
      <dgm:prSet presAssocID="{9558D93C-258F-404E-A0BE-F5A3F675C441}" presName="sibTrans" presStyleLbl="bgSibTrans2D1" presStyleIdx="14" presStyleCnt="15"/>
      <dgm:spPr/>
    </dgm:pt>
    <dgm:pt modelId="{44F51467-7AF4-4717-A985-33F44E08F172}" type="pres">
      <dgm:prSet presAssocID="{42985064-FA34-4FF2-9D7A-845F8E94B249}" presName="compNode" presStyleCnt="0"/>
      <dgm:spPr/>
    </dgm:pt>
    <dgm:pt modelId="{D54D248C-E3C1-4872-8B34-5AE99B1EE073}" type="pres">
      <dgm:prSet presAssocID="{42985064-FA34-4FF2-9D7A-845F8E94B249}" presName="dummyConnPt" presStyleCnt="0"/>
      <dgm:spPr/>
    </dgm:pt>
    <dgm:pt modelId="{02455AB1-BB8C-4911-BE06-47EA38DD87AF}" type="pres">
      <dgm:prSet presAssocID="{42985064-FA34-4FF2-9D7A-845F8E94B249}" presName="node" presStyleLbl="node1" presStyleIdx="15" presStyleCnt="16">
        <dgm:presLayoutVars>
          <dgm:bulletEnabled val="1"/>
        </dgm:presLayoutVars>
      </dgm:prSet>
      <dgm:spPr/>
    </dgm:pt>
  </dgm:ptLst>
  <dgm:cxnLst>
    <dgm:cxn modelId="{6E648E0A-4B2F-4A39-BDB1-EFA4AD81AD49}" type="presOf" srcId="{73559CAA-41C4-4C4B-A79B-210E9E37BB34}" destId="{0188D403-F4B5-4BC9-94E6-3D95D75D27BA}" srcOrd="0" destOrd="0" presId="urn:microsoft.com/office/officeart/2005/8/layout/bProcess4"/>
    <dgm:cxn modelId="{5317240E-A613-42AC-8412-FC5BAC933426}" type="presOf" srcId="{16D00132-257F-42D9-BFC9-32F8309664B0}" destId="{C526D29D-156D-407D-BBFA-E160B88A4079}" srcOrd="0" destOrd="0" presId="urn:microsoft.com/office/officeart/2005/8/layout/bProcess4"/>
    <dgm:cxn modelId="{50317417-6499-40CE-994A-3D6AD4142AEF}" srcId="{16D00132-257F-42D9-BFC9-32F8309664B0}" destId="{ACAFB825-EE38-44E9-9CC0-1D392F5929C4}" srcOrd="12" destOrd="0" parTransId="{9BF340B7-7A02-4C3B-A0BB-8F386A29DFE3}" sibTransId="{CC82E231-5DA1-47DE-892C-CA1A8F63E6AB}"/>
    <dgm:cxn modelId="{1EDC0718-EEC3-4F05-BDA8-7B711B7E108F}" type="presOf" srcId="{7038F292-7E0D-46A7-88CF-478620A2B5AF}" destId="{4EB406B0-AC46-475D-88F1-E31EEC77FDEA}" srcOrd="0" destOrd="0" presId="urn:microsoft.com/office/officeart/2005/8/layout/bProcess4"/>
    <dgm:cxn modelId="{E460A41D-4B03-44B9-BBF3-309AADCF4A8F}" type="presOf" srcId="{09D4FB83-CF07-474B-A1DC-99B88E24B8F5}" destId="{EF8D4A36-FBDC-48BE-B59C-8041B10D3B47}" srcOrd="0" destOrd="0" presId="urn:microsoft.com/office/officeart/2005/8/layout/bProcess4"/>
    <dgm:cxn modelId="{60C6D61E-1814-4380-BD3B-2ED8B5CBEC80}" type="presOf" srcId="{3C0EB819-AA4C-4B94-8F5D-8D5A7ED17B39}" destId="{20C5583F-4AED-46F7-8897-1CD907BE7B7C}" srcOrd="0" destOrd="0" presId="urn:microsoft.com/office/officeart/2005/8/layout/bProcess4"/>
    <dgm:cxn modelId="{E111DE20-4FBB-445B-9EE4-2BC2538C05B6}" type="presOf" srcId="{2AB50FE4-CE43-442A-A960-4C3EB4CE0C46}" destId="{BA548B5D-4C55-4A35-8C0E-34F0F007F0AC}" srcOrd="0" destOrd="0" presId="urn:microsoft.com/office/officeart/2005/8/layout/bProcess4"/>
    <dgm:cxn modelId="{9874D721-CDCA-4F1B-8579-68ED794931FA}" type="presOf" srcId="{CC82E231-5DA1-47DE-892C-CA1A8F63E6AB}" destId="{2A7B146A-0238-4350-9716-C41C1FD594A1}" srcOrd="0" destOrd="0" presId="urn:microsoft.com/office/officeart/2005/8/layout/bProcess4"/>
    <dgm:cxn modelId="{FB8EE724-37AC-46ED-A2ED-B54388FDB19B}" srcId="{16D00132-257F-42D9-BFC9-32F8309664B0}" destId="{42985064-FA34-4FF2-9D7A-845F8E94B249}" srcOrd="15" destOrd="0" parTransId="{234B7747-3140-4FEF-8895-4F2A258A5AF4}" sibTransId="{2807FB28-C8FE-40F4-B508-D83F82633BB7}"/>
    <dgm:cxn modelId="{25B1132C-8CE2-4EF0-8963-36C649319F4B}" type="presOf" srcId="{87F3E598-7124-46BD-ADA1-B4FE9A19D8D0}" destId="{83D10E82-DE57-4F27-9C7C-D09CA30DB15F}" srcOrd="0" destOrd="0" presId="urn:microsoft.com/office/officeart/2005/8/layout/bProcess4"/>
    <dgm:cxn modelId="{F5531733-6DA1-4A24-8FE5-154E3C615FF5}" type="presOf" srcId="{5275AAD4-E398-47D9-AEA2-E79E043CDA46}" destId="{4D33EBB8-ECC5-4F21-88D9-BCECEA954C50}" srcOrd="0" destOrd="0" presId="urn:microsoft.com/office/officeart/2005/8/layout/bProcess4"/>
    <dgm:cxn modelId="{8914E236-7BC8-45D9-9A1A-4E53D4B69428}" srcId="{16D00132-257F-42D9-BFC9-32F8309664B0}" destId="{5D2B9FB3-8378-424C-96AB-7E8178E1CA55}" srcOrd="13" destOrd="0" parTransId="{6687EDE2-F1E1-47AF-966F-382D1F457E28}" sibTransId="{725A5977-6F0E-476A-9FEA-DACB8920838A}"/>
    <dgm:cxn modelId="{65DED438-5A96-448F-830C-F0940302AE8D}" type="presOf" srcId="{5DCFDC0E-6BF5-4581-8069-96A26B80D77A}" destId="{DE6F94EA-0387-4B8B-893A-C5B040A150CB}" srcOrd="0" destOrd="0" presId="urn:microsoft.com/office/officeart/2005/8/layout/bProcess4"/>
    <dgm:cxn modelId="{85E3363C-2F7A-44D0-8911-50230446DC37}" type="presOf" srcId="{4823FA13-992F-4C3F-A3CF-EF0AC3EB773F}" destId="{4C5CB472-CEC3-474C-816F-07F14801048A}" srcOrd="0" destOrd="0" presId="urn:microsoft.com/office/officeart/2005/8/layout/bProcess4"/>
    <dgm:cxn modelId="{4B298E3C-AF46-4C39-94F4-539031FCB661}" type="presOf" srcId="{42985064-FA34-4FF2-9D7A-845F8E94B249}" destId="{02455AB1-BB8C-4911-BE06-47EA38DD87AF}" srcOrd="0" destOrd="0" presId="urn:microsoft.com/office/officeart/2005/8/layout/bProcess4"/>
    <dgm:cxn modelId="{FB736B3E-A8D7-40B7-AFCF-39E39823ED70}" srcId="{16D00132-257F-42D9-BFC9-32F8309664B0}" destId="{CB0678E9-DBF7-4A9F-B673-40F49AD6D38A}" srcOrd="10" destOrd="0" parTransId="{95528EB4-CDD4-4AC4-B287-59ED7E19ABEF}" sibTransId="{364B5F1B-95D6-44B2-AF11-DCD0519BC0F8}"/>
    <dgm:cxn modelId="{3CB3CF40-02F2-4728-AAE9-8B8483DD700D}" srcId="{16D00132-257F-42D9-BFC9-32F8309664B0}" destId="{71A18404-C098-45A1-8125-9ED743D55E8B}" srcOrd="0" destOrd="0" parTransId="{26AA40B1-AFDA-4241-ACFF-AC046750AF05}" sibTransId="{3C0EB819-AA4C-4B94-8F5D-8D5A7ED17B39}"/>
    <dgm:cxn modelId="{EE498441-6EC8-4A61-8683-4080CECCE64E}" srcId="{16D00132-257F-42D9-BFC9-32F8309664B0}" destId="{5659E610-A559-4521-A26C-55B0A67E87CB}" srcOrd="1" destOrd="0" parTransId="{DCF7A7CF-86A2-4ED0-86C9-726A54BF5491}" sibTransId="{5DCFDC0E-6BF5-4581-8069-96A26B80D77A}"/>
    <dgm:cxn modelId="{F0E02842-D14F-45EA-9361-051C69046F9A}" type="presOf" srcId="{5F79394A-4CF0-4DC9-92CC-66F557102136}" destId="{8D52EBEF-2538-47E4-8CA7-3D517C4FDDBB}" srcOrd="0" destOrd="0" presId="urn:microsoft.com/office/officeart/2005/8/layout/bProcess4"/>
    <dgm:cxn modelId="{6212A262-08A3-4F0C-9BA3-58102DDFD642}" type="presOf" srcId="{71A18404-C098-45A1-8125-9ED743D55E8B}" destId="{A81B8E35-1C8A-4889-BE72-3EE7A734D68B}" srcOrd="0" destOrd="0" presId="urn:microsoft.com/office/officeart/2005/8/layout/bProcess4"/>
    <dgm:cxn modelId="{29E0B174-6CED-4391-A99B-6FACF5FD12A1}" srcId="{16D00132-257F-42D9-BFC9-32F8309664B0}" destId="{5275AAD4-E398-47D9-AEA2-E79E043CDA46}" srcOrd="4" destOrd="0" parTransId="{B7C011BC-D5C2-4A92-9B18-8AFCE0E27D67}" sibTransId="{BD9C25D0-CC77-40FE-AB36-3A6142FEE416}"/>
    <dgm:cxn modelId="{CF376275-D09B-49B7-8852-BAF38ABE87D5}" type="presOf" srcId="{25FC576D-0EDE-47EF-AAB5-CC4BFE6BFA64}" destId="{634B9D6C-AECC-485F-AE01-70D8AAD9A4C0}" srcOrd="0" destOrd="0" presId="urn:microsoft.com/office/officeart/2005/8/layout/bProcess4"/>
    <dgm:cxn modelId="{252CEF75-7EAD-4DCA-A870-27239A29BC8B}" srcId="{16D00132-257F-42D9-BFC9-32F8309664B0}" destId="{7038F292-7E0D-46A7-88CF-478620A2B5AF}" srcOrd="8" destOrd="0" parTransId="{0F82CCBB-A62D-446D-9EB6-2CC327EDBAB1}" sibTransId="{B32DBE4F-F4E3-454C-842A-5356A83D94EB}"/>
    <dgm:cxn modelId="{D5B4B576-F4FE-43E2-80D1-01CCF717B8F8}" type="presOf" srcId="{5659E610-A559-4521-A26C-55B0A67E87CB}" destId="{0B1D5FE8-5150-48EF-AA7C-6F44C817CA46}" srcOrd="0" destOrd="0" presId="urn:microsoft.com/office/officeart/2005/8/layout/bProcess4"/>
    <dgm:cxn modelId="{EC35307D-F3C3-4407-83F8-79B9E5FEBF48}" type="presOf" srcId="{49C2FBF4-E294-4AC8-AA26-CC39772A3387}" destId="{DB01DDE2-DCE4-4353-87F8-28CF9DCA8371}" srcOrd="0" destOrd="0" presId="urn:microsoft.com/office/officeart/2005/8/layout/bProcess4"/>
    <dgm:cxn modelId="{8CA4CB82-B2A3-4634-9D90-5BF0FF5D695A}" type="presOf" srcId="{B32DBE4F-F4E3-454C-842A-5356A83D94EB}" destId="{64B1DB15-4E1A-4836-9C14-F2F8A544C60C}" srcOrd="0" destOrd="0" presId="urn:microsoft.com/office/officeart/2005/8/layout/bProcess4"/>
    <dgm:cxn modelId="{27797C85-60AE-4429-AAFD-A5171FDC5DB3}" type="presOf" srcId="{BFAEA097-53A8-46AE-942E-7D2882E15165}" destId="{71C02BBE-9AE2-4F98-8291-E8C830448725}" srcOrd="0" destOrd="0" presId="urn:microsoft.com/office/officeart/2005/8/layout/bProcess4"/>
    <dgm:cxn modelId="{7273328E-DE5F-4E8A-98AC-33F6F3BC7151}" srcId="{16D00132-257F-42D9-BFC9-32F8309664B0}" destId="{49C2FBF4-E294-4AC8-AA26-CC39772A3387}" srcOrd="9" destOrd="0" parTransId="{AB75A2A4-8BF3-4FA6-B4C0-47FDE72DF4E8}" sibTransId="{73559CAA-41C4-4C4B-A79B-210E9E37BB34}"/>
    <dgm:cxn modelId="{38C7569A-3E3E-480C-8FFE-0337311CD569}" type="presOf" srcId="{364B5F1B-95D6-44B2-AF11-DCD0519BC0F8}" destId="{67B072DA-9285-4F42-9A59-458D92F7B403}" srcOrd="0" destOrd="0" presId="urn:microsoft.com/office/officeart/2005/8/layout/bProcess4"/>
    <dgm:cxn modelId="{812BC39E-E3B5-4514-B250-FD08CAD34075}" srcId="{16D00132-257F-42D9-BFC9-32F8309664B0}" destId="{5F79394A-4CF0-4DC9-92CC-66F557102136}" srcOrd="7" destOrd="0" parTransId="{D4859CA6-B87C-49A0-A18F-246CD55B7CD1}" sibTransId="{25FC576D-0EDE-47EF-AAB5-CC4BFE6BFA64}"/>
    <dgm:cxn modelId="{50966DA1-FD76-42F0-AD2D-D87F33AF9E29}" srcId="{16D00132-257F-42D9-BFC9-32F8309664B0}" destId="{4823FA13-992F-4C3F-A3CF-EF0AC3EB773F}" srcOrd="2" destOrd="0" parTransId="{FD97A2DF-DD27-4442-A215-BC7A92A7C425}" sibTransId="{09D4FB83-CF07-474B-A1DC-99B88E24B8F5}"/>
    <dgm:cxn modelId="{A6177AAB-86F6-4F6B-BBB8-E9583D931C3D}" srcId="{16D00132-257F-42D9-BFC9-32F8309664B0}" destId="{BFAEA097-53A8-46AE-942E-7D2882E15165}" srcOrd="14" destOrd="0" parTransId="{86756324-7797-466B-AD28-5791D27A2B2C}" sibTransId="{9558D93C-258F-404E-A0BE-F5A3F675C441}"/>
    <dgm:cxn modelId="{55A452B0-D418-4C66-B115-D5E6E76B6FB1}" srcId="{16D00132-257F-42D9-BFC9-32F8309664B0}" destId="{3FFEE51C-C7FA-47D8-A3DF-BCD08FE41832}" srcOrd="5" destOrd="0" parTransId="{4A5BE2C6-019D-4610-BAC9-8F3CBBB7F3E4}" sibTransId="{87F3E598-7124-46BD-ADA1-B4FE9A19D8D0}"/>
    <dgm:cxn modelId="{655E71B1-4127-472D-AFA7-06956228C65D}" type="presOf" srcId="{725A5977-6F0E-476A-9FEA-DACB8920838A}" destId="{66B80F31-7513-4DF4-9137-6C937F86BC57}" srcOrd="0" destOrd="0" presId="urn:microsoft.com/office/officeart/2005/8/layout/bProcess4"/>
    <dgm:cxn modelId="{675F7AB1-737D-4D22-81C1-47582E725838}" srcId="{16D00132-257F-42D9-BFC9-32F8309664B0}" destId="{2AB50FE4-CE43-442A-A960-4C3EB4CE0C46}" srcOrd="3" destOrd="0" parTransId="{630274D2-E34F-4934-A7BA-85F1657673B6}" sibTransId="{089E1D9C-17D2-4995-8D0A-F4075E9CC3C8}"/>
    <dgm:cxn modelId="{D78E2DC0-E5B6-4D1B-B88D-18D2C9FDE98A}" type="presOf" srcId="{3FFEE51C-C7FA-47D8-A3DF-BCD08FE41832}" destId="{D0441D6D-56E2-4476-AA3C-22603B477C1F}" srcOrd="0" destOrd="0" presId="urn:microsoft.com/office/officeart/2005/8/layout/bProcess4"/>
    <dgm:cxn modelId="{4F7A10C4-DA41-465A-BF3E-BB653D52693D}" type="presOf" srcId="{9558D93C-258F-404E-A0BE-F5A3F675C441}" destId="{87114AFF-81F9-46DE-A002-8BA3403E3952}" srcOrd="0" destOrd="0" presId="urn:microsoft.com/office/officeart/2005/8/layout/bProcess4"/>
    <dgm:cxn modelId="{8EA1FCCE-8A31-4280-8D9B-AB86F26A1218}" type="presOf" srcId="{07D75FFC-1D24-4058-B24C-5FFB5469E849}" destId="{A062608C-2C4C-473F-9126-01DA0122F2DE}" srcOrd="0" destOrd="0" presId="urn:microsoft.com/office/officeart/2005/8/layout/bProcess4"/>
    <dgm:cxn modelId="{0EECD6D3-CD2B-4B6B-BA0E-3A7291F0D49D}" srcId="{16D00132-257F-42D9-BFC9-32F8309664B0}" destId="{07D75FFC-1D24-4058-B24C-5FFB5469E849}" srcOrd="11" destOrd="0" parTransId="{4A633233-C9C3-438A-8C24-7C061794D6A3}" sibTransId="{A06D6DFF-B536-4B42-8A2A-2789482C6D56}"/>
    <dgm:cxn modelId="{4E7B31D4-826D-4D6B-BC88-67DFBA141361}" type="presOf" srcId="{A06D6DFF-B536-4B42-8A2A-2789482C6D56}" destId="{0241A652-7D04-4157-A662-A4D1203D30AC}" srcOrd="0" destOrd="0" presId="urn:microsoft.com/office/officeart/2005/8/layout/bProcess4"/>
    <dgm:cxn modelId="{67FD5AD5-A539-4814-9904-F00FC27430FB}" type="presOf" srcId="{CB0678E9-DBF7-4A9F-B673-40F49AD6D38A}" destId="{6CDBFD30-9C0D-4BBB-8AC8-32E6B2FF12A6}" srcOrd="0" destOrd="0" presId="urn:microsoft.com/office/officeart/2005/8/layout/bProcess4"/>
    <dgm:cxn modelId="{439772DD-6F50-4FAA-A52D-9896F4466F49}" type="presOf" srcId="{5D2B9FB3-8378-424C-96AB-7E8178E1CA55}" destId="{A145BDB4-D4A9-45D0-AE85-414317BE160D}" srcOrd="0" destOrd="0" presId="urn:microsoft.com/office/officeart/2005/8/layout/bProcess4"/>
    <dgm:cxn modelId="{E4AEEDDF-4C0A-4543-8C69-73B7C97396A4}" type="presOf" srcId="{ACAFB825-EE38-44E9-9CC0-1D392F5929C4}" destId="{1D29E3B8-2E4E-4C2A-B36D-59E16188AD6C}" srcOrd="0" destOrd="0" presId="urn:microsoft.com/office/officeart/2005/8/layout/bProcess4"/>
    <dgm:cxn modelId="{C1A7C7E0-76DE-486F-8D9B-983C1D4918A3}" type="presOf" srcId="{BD9C25D0-CC77-40FE-AB36-3A6142FEE416}" destId="{E6DAA553-0DF1-4C3E-9DF9-4D524BE957AC}" srcOrd="0" destOrd="0" presId="urn:microsoft.com/office/officeart/2005/8/layout/bProcess4"/>
    <dgm:cxn modelId="{5C67C0EB-763D-413C-951F-7CBFA7EBFA30}" srcId="{16D00132-257F-42D9-BFC9-32F8309664B0}" destId="{03FE88A6-9ECD-4FD3-A3BB-7AF15F872609}" srcOrd="6" destOrd="0" parTransId="{4CFED356-FFAA-457C-95E3-D47DF7BABC54}" sibTransId="{73F282FB-040E-4E42-8330-D5516B43A907}"/>
    <dgm:cxn modelId="{FB67A4EF-5DBF-47CF-8214-503DDAF8F9F2}" type="presOf" srcId="{089E1D9C-17D2-4995-8D0A-F4075E9CC3C8}" destId="{DACA1332-9704-4919-83C5-C127C16D1F4C}" srcOrd="0" destOrd="0" presId="urn:microsoft.com/office/officeart/2005/8/layout/bProcess4"/>
    <dgm:cxn modelId="{E54632F1-1F06-4901-BFAA-8FED81B40FBB}" type="presOf" srcId="{03FE88A6-9ECD-4FD3-A3BB-7AF15F872609}" destId="{04B0A53E-BD52-42FA-BD5F-FF39B87A57D1}" srcOrd="0" destOrd="0" presId="urn:microsoft.com/office/officeart/2005/8/layout/bProcess4"/>
    <dgm:cxn modelId="{AED218FA-2027-4F15-A8AA-D26B71F9F492}" type="presOf" srcId="{73F282FB-040E-4E42-8330-D5516B43A907}" destId="{7DDFE50E-FF99-4B56-9D52-F20F4A99CDE6}" srcOrd="0" destOrd="0" presId="urn:microsoft.com/office/officeart/2005/8/layout/bProcess4"/>
    <dgm:cxn modelId="{A380B7B9-15CA-4E7D-8D7B-800BCEF55148}" type="presParOf" srcId="{C526D29D-156D-407D-BBFA-E160B88A4079}" destId="{00CF9D14-711B-40A1-9811-84480EB38612}" srcOrd="0" destOrd="0" presId="urn:microsoft.com/office/officeart/2005/8/layout/bProcess4"/>
    <dgm:cxn modelId="{546D9DE5-BA6B-4E67-AA48-31AD0D61F90E}" type="presParOf" srcId="{00CF9D14-711B-40A1-9811-84480EB38612}" destId="{A1D4DCE3-D73A-41BE-85C8-39327EA50320}" srcOrd="0" destOrd="0" presId="urn:microsoft.com/office/officeart/2005/8/layout/bProcess4"/>
    <dgm:cxn modelId="{417F4D87-DA08-4273-BF33-D99D0A9616BD}" type="presParOf" srcId="{00CF9D14-711B-40A1-9811-84480EB38612}" destId="{A81B8E35-1C8A-4889-BE72-3EE7A734D68B}" srcOrd="1" destOrd="0" presId="urn:microsoft.com/office/officeart/2005/8/layout/bProcess4"/>
    <dgm:cxn modelId="{8A51376A-9A2D-4193-9157-FFD12C770779}" type="presParOf" srcId="{C526D29D-156D-407D-BBFA-E160B88A4079}" destId="{20C5583F-4AED-46F7-8897-1CD907BE7B7C}" srcOrd="1" destOrd="0" presId="urn:microsoft.com/office/officeart/2005/8/layout/bProcess4"/>
    <dgm:cxn modelId="{F9FBB489-4E51-432A-97EA-C775141D2F0F}" type="presParOf" srcId="{C526D29D-156D-407D-BBFA-E160B88A4079}" destId="{C331A2E7-D5EB-4112-A0D9-A7A145D36E7F}" srcOrd="2" destOrd="0" presId="urn:microsoft.com/office/officeart/2005/8/layout/bProcess4"/>
    <dgm:cxn modelId="{E3F6577D-BDCD-44A8-9DDE-DAAD83F3C8F8}" type="presParOf" srcId="{C331A2E7-D5EB-4112-A0D9-A7A145D36E7F}" destId="{06E711FC-A17A-49F8-A843-008AEFE92654}" srcOrd="0" destOrd="0" presId="urn:microsoft.com/office/officeart/2005/8/layout/bProcess4"/>
    <dgm:cxn modelId="{1E21C8D9-BE21-47D4-9CC8-CADD9F158388}" type="presParOf" srcId="{C331A2E7-D5EB-4112-A0D9-A7A145D36E7F}" destId="{0B1D5FE8-5150-48EF-AA7C-6F44C817CA46}" srcOrd="1" destOrd="0" presId="urn:microsoft.com/office/officeart/2005/8/layout/bProcess4"/>
    <dgm:cxn modelId="{46EA256B-D914-4E4D-B754-2DFA003C6A60}" type="presParOf" srcId="{C526D29D-156D-407D-BBFA-E160B88A4079}" destId="{DE6F94EA-0387-4B8B-893A-C5B040A150CB}" srcOrd="3" destOrd="0" presId="urn:microsoft.com/office/officeart/2005/8/layout/bProcess4"/>
    <dgm:cxn modelId="{1717F265-FFBB-4B3B-8BD7-1B37A6FB12B3}" type="presParOf" srcId="{C526D29D-156D-407D-BBFA-E160B88A4079}" destId="{968870EA-A9F6-4859-9455-2618D4EA61D4}" srcOrd="4" destOrd="0" presId="urn:microsoft.com/office/officeart/2005/8/layout/bProcess4"/>
    <dgm:cxn modelId="{2FD9AEEC-D806-46D4-9AD8-2FB69DBEB616}" type="presParOf" srcId="{968870EA-A9F6-4859-9455-2618D4EA61D4}" destId="{808CBD76-A4DE-415D-A36F-DB16D013A2AE}" srcOrd="0" destOrd="0" presId="urn:microsoft.com/office/officeart/2005/8/layout/bProcess4"/>
    <dgm:cxn modelId="{47F9E0BB-A21F-4C83-AA0C-59B259DDD293}" type="presParOf" srcId="{968870EA-A9F6-4859-9455-2618D4EA61D4}" destId="{4C5CB472-CEC3-474C-816F-07F14801048A}" srcOrd="1" destOrd="0" presId="urn:microsoft.com/office/officeart/2005/8/layout/bProcess4"/>
    <dgm:cxn modelId="{B665CEDE-8C05-4CC6-B35B-8015AF0ED2AB}" type="presParOf" srcId="{C526D29D-156D-407D-BBFA-E160B88A4079}" destId="{EF8D4A36-FBDC-48BE-B59C-8041B10D3B47}" srcOrd="5" destOrd="0" presId="urn:microsoft.com/office/officeart/2005/8/layout/bProcess4"/>
    <dgm:cxn modelId="{F4C888BD-646D-459A-8A30-322E656C5750}" type="presParOf" srcId="{C526D29D-156D-407D-BBFA-E160B88A4079}" destId="{B033940C-455A-4AB0-AA11-31A38F21C127}" srcOrd="6" destOrd="0" presId="urn:microsoft.com/office/officeart/2005/8/layout/bProcess4"/>
    <dgm:cxn modelId="{AC80853C-329E-45BF-9433-B0A991A32572}" type="presParOf" srcId="{B033940C-455A-4AB0-AA11-31A38F21C127}" destId="{8EE7092B-DD21-4D8B-B51C-F9F16871FFAE}" srcOrd="0" destOrd="0" presId="urn:microsoft.com/office/officeart/2005/8/layout/bProcess4"/>
    <dgm:cxn modelId="{8440E002-295A-4716-9004-95498439213E}" type="presParOf" srcId="{B033940C-455A-4AB0-AA11-31A38F21C127}" destId="{BA548B5D-4C55-4A35-8C0E-34F0F007F0AC}" srcOrd="1" destOrd="0" presId="urn:microsoft.com/office/officeart/2005/8/layout/bProcess4"/>
    <dgm:cxn modelId="{5CCC2867-AB8A-47DF-B670-F5D16BAB146C}" type="presParOf" srcId="{C526D29D-156D-407D-BBFA-E160B88A4079}" destId="{DACA1332-9704-4919-83C5-C127C16D1F4C}" srcOrd="7" destOrd="0" presId="urn:microsoft.com/office/officeart/2005/8/layout/bProcess4"/>
    <dgm:cxn modelId="{6AB74E8E-C2B6-48A6-95A0-C71C8DDE5A22}" type="presParOf" srcId="{C526D29D-156D-407D-BBFA-E160B88A4079}" destId="{D4751E9B-6ACA-4D43-863D-336C92156D2C}" srcOrd="8" destOrd="0" presId="urn:microsoft.com/office/officeart/2005/8/layout/bProcess4"/>
    <dgm:cxn modelId="{407D0F07-05F8-4ABB-95EC-215B7130BF73}" type="presParOf" srcId="{D4751E9B-6ACA-4D43-863D-336C92156D2C}" destId="{AA445872-6D10-4950-94B0-571DA89951BE}" srcOrd="0" destOrd="0" presId="urn:microsoft.com/office/officeart/2005/8/layout/bProcess4"/>
    <dgm:cxn modelId="{20DF3800-4832-48AF-934D-155FC25EB162}" type="presParOf" srcId="{D4751E9B-6ACA-4D43-863D-336C92156D2C}" destId="{4D33EBB8-ECC5-4F21-88D9-BCECEA954C50}" srcOrd="1" destOrd="0" presId="urn:microsoft.com/office/officeart/2005/8/layout/bProcess4"/>
    <dgm:cxn modelId="{0583DBC8-878F-40C3-98F5-9C285CF2A52F}" type="presParOf" srcId="{C526D29D-156D-407D-BBFA-E160B88A4079}" destId="{E6DAA553-0DF1-4C3E-9DF9-4D524BE957AC}" srcOrd="9" destOrd="0" presId="urn:microsoft.com/office/officeart/2005/8/layout/bProcess4"/>
    <dgm:cxn modelId="{BC6CD8A1-3A39-46C5-953C-D8F65EA2610D}" type="presParOf" srcId="{C526D29D-156D-407D-BBFA-E160B88A4079}" destId="{E14ECF1D-2D30-4154-B70A-E016C1445CAF}" srcOrd="10" destOrd="0" presId="urn:microsoft.com/office/officeart/2005/8/layout/bProcess4"/>
    <dgm:cxn modelId="{C66FE436-C8A5-4B2E-BCE5-C64E31563B4F}" type="presParOf" srcId="{E14ECF1D-2D30-4154-B70A-E016C1445CAF}" destId="{415152A8-D710-4A61-BE2A-20E4B4F8FAC6}" srcOrd="0" destOrd="0" presId="urn:microsoft.com/office/officeart/2005/8/layout/bProcess4"/>
    <dgm:cxn modelId="{F7F3BEAD-4DA9-4B68-A4F2-212404A63224}" type="presParOf" srcId="{E14ECF1D-2D30-4154-B70A-E016C1445CAF}" destId="{D0441D6D-56E2-4476-AA3C-22603B477C1F}" srcOrd="1" destOrd="0" presId="urn:microsoft.com/office/officeart/2005/8/layout/bProcess4"/>
    <dgm:cxn modelId="{2B952E39-9AC7-466F-A5C8-C76B7409BDE3}" type="presParOf" srcId="{C526D29D-156D-407D-BBFA-E160B88A4079}" destId="{83D10E82-DE57-4F27-9C7C-D09CA30DB15F}" srcOrd="11" destOrd="0" presId="urn:microsoft.com/office/officeart/2005/8/layout/bProcess4"/>
    <dgm:cxn modelId="{28F594A7-08DB-47FE-AB6A-C1D6AE032496}" type="presParOf" srcId="{C526D29D-156D-407D-BBFA-E160B88A4079}" destId="{EE5F3F1E-5FE8-409E-BBDA-12B4309BA3E5}" srcOrd="12" destOrd="0" presId="urn:microsoft.com/office/officeart/2005/8/layout/bProcess4"/>
    <dgm:cxn modelId="{51AE18B7-7B72-48F0-BF3C-9755C6EFF5D7}" type="presParOf" srcId="{EE5F3F1E-5FE8-409E-BBDA-12B4309BA3E5}" destId="{7B0E38ED-0FCF-4F55-BB18-A4782F3D54D4}" srcOrd="0" destOrd="0" presId="urn:microsoft.com/office/officeart/2005/8/layout/bProcess4"/>
    <dgm:cxn modelId="{77E052D5-B7BA-4A8D-B7E0-3709945F1DDD}" type="presParOf" srcId="{EE5F3F1E-5FE8-409E-BBDA-12B4309BA3E5}" destId="{04B0A53E-BD52-42FA-BD5F-FF39B87A57D1}" srcOrd="1" destOrd="0" presId="urn:microsoft.com/office/officeart/2005/8/layout/bProcess4"/>
    <dgm:cxn modelId="{93A86E1C-21DD-4E2D-9AE3-DE895096B926}" type="presParOf" srcId="{C526D29D-156D-407D-BBFA-E160B88A4079}" destId="{7DDFE50E-FF99-4B56-9D52-F20F4A99CDE6}" srcOrd="13" destOrd="0" presId="urn:microsoft.com/office/officeart/2005/8/layout/bProcess4"/>
    <dgm:cxn modelId="{DF71D2AD-AE12-4981-AB67-FBDAB41C51AD}" type="presParOf" srcId="{C526D29D-156D-407D-BBFA-E160B88A4079}" destId="{21A7541E-57AF-471C-A0B4-97ABD1E51062}" srcOrd="14" destOrd="0" presId="urn:microsoft.com/office/officeart/2005/8/layout/bProcess4"/>
    <dgm:cxn modelId="{CEF75EDD-9713-45E4-BA18-8758D4683E6E}" type="presParOf" srcId="{21A7541E-57AF-471C-A0B4-97ABD1E51062}" destId="{15315A82-BFBD-4CFE-86B0-CE6FFBF125A8}" srcOrd="0" destOrd="0" presId="urn:microsoft.com/office/officeart/2005/8/layout/bProcess4"/>
    <dgm:cxn modelId="{6B42AF00-8501-48E2-9990-E373DD9049C3}" type="presParOf" srcId="{21A7541E-57AF-471C-A0B4-97ABD1E51062}" destId="{8D52EBEF-2538-47E4-8CA7-3D517C4FDDBB}" srcOrd="1" destOrd="0" presId="urn:microsoft.com/office/officeart/2005/8/layout/bProcess4"/>
    <dgm:cxn modelId="{4CBB9897-BD71-4284-B23C-00E1E2656D78}" type="presParOf" srcId="{C526D29D-156D-407D-BBFA-E160B88A4079}" destId="{634B9D6C-AECC-485F-AE01-70D8AAD9A4C0}" srcOrd="15" destOrd="0" presId="urn:microsoft.com/office/officeart/2005/8/layout/bProcess4"/>
    <dgm:cxn modelId="{E0F12A4C-B35A-4C08-995C-F465E999703B}" type="presParOf" srcId="{C526D29D-156D-407D-BBFA-E160B88A4079}" destId="{BA51DA70-6EE3-4F06-84EE-326F2D76572D}" srcOrd="16" destOrd="0" presId="urn:microsoft.com/office/officeart/2005/8/layout/bProcess4"/>
    <dgm:cxn modelId="{130CD8BB-FD77-4D30-9A9F-39ECC027BD61}" type="presParOf" srcId="{BA51DA70-6EE3-4F06-84EE-326F2D76572D}" destId="{A100D810-4FBC-49FF-90FA-357A27F2D3F2}" srcOrd="0" destOrd="0" presId="urn:microsoft.com/office/officeart/2005/8/layout/bProcess4"/>
    <dgm:cxn modelId="{CB90C596-D2C4-4CE5-8178-DD12B2212905}" type="presParOf" srcId="{BA51DA70-6EE3-4F06-84EE-326F2D76572D}" destId="{4EB406B0-AC46-475D-88F1-E31EEC77FDEA}" srcOrd="1" destOrd="0" presId="urn:microsoft.com/office/officeart/2005/8/layout/bProcess4"/>
    <dgm:cxn modelId="{070C512F-16BC-436E-9A12-5299D4D5AB08}" type="presParOf" srcId="{C526D29D-156D-407D-BBFA-E160B88A4079}" destId="{64B1DB15-4E1A-4836-9C14-F2F8A544C60C}" srcOrd="17" destOrd="0" presId="urn:microsoft.com/office/officeart/2005/8/layout/bProcess4"/>
    <dgm:cxn modelId="{0E4FFEB0-D704-4AD6-B8D2-574BCE54717D}" type="presParOf" srcId="{C526D29D-156D-407D-BBFA-E160B88A4079}" destId="{B9945A20-F654-4C8D-9C96-596439B004C7}" srcOrd="18" destOrd="0" presId="urn:microsoft.com/office/officeart/2005/8/layout/bProcess4"/>
    <dgm:cxn modelId="{AF32541B-9BA7-4D7C-AE05-82718B104167}" type="presParOf" srcId="{B9945A20-F654-4C8D-9C96-596439B004C7}" destId="{763612CC-536E-4829-943E-E792DF55C689}" srcOrd="0" destOrd="0" presId="urn:microsoft.com/office/officeart/2005/8/layout/bProcess4"/>
    <dgm:cxn modelId="{657B31FC-4EB0-4D0E-A630-F1E58165B964}" type="presParOf" srcId="{B9945A20-F654-4C8D-9C96-596439B004C7}" destId="{DB01DDE2-DCE4-4353-87F8-28CF9DCA8371}" srcOrd="1" destOrd="0" presId="urn:microsoft.com/office/officeart/2005/8/layout/bProcess4"/>
    <dgm:cxn modelId="{002C2B9C-AD3F-48C1-991D-E1E50DDB5C38}" type="presParOf" srcId="{C526D29D-156D-407D-BBFA-E160B88A4079}" destId="{0188D403-F4B5-4BC9-94E6-3D95D75D27BA}" srcOrd="19" destOrd="0" presId="urn:microsoft.com/office/officeart/2005/8/layout/bProcess4"/>
    <dgm:cxn modelId="{14D217DD-5402-4845-970E-452072D8BCFE}" type="presParOf" srcId="{C526D29D-156D-407D-BBFA-E160B88A4079}" destId="{715E4F38-657F-4582-9AC0-DB0601B4DA06}" srcOrd="20" destOrd="0" presId="urn:microsoft.com/office/officeart/2005/8/layout/bProcess4"/>
    <dgm:cxn modelId="{008C8908-D37D-4D2D-8516-50A650E9B3BD}" type="presParOf" srcId="{715E4F38-657F-4582-9AC0-DB0601B4DA06}" destId="{1FD5E618-9162-41BD-A5CD-6511AE8CE9CA}" srcOrd="0" destOrd="0" presId="urn:microsoft.com/office/officeart/2005/8/layout/bProcess4"/>
    <dgm:cxn modelId="{B43169BD-E3FB-4B22-BB0D-D21FFDE30582}" type="presParOf" srcId="{715E4F38-657F-4582-9AC0-DB0601B4DA06}" destId="{6CDBFD30-9C0D-4BBB-8AC8-32E6B2FF12A6}" srcOrd="1" destOrd="0" presId="urn:microsoft.com/office/officeart/2005/8/layout/bProcess4"/>
    <dgm:cxn modelId="{BA310DBA-1B44-4F14-81DE-F0EA74449765}" type="presParOf" srcId="{C526D29D-156D-407D-BBFA-E160B88A4079}" destId="{67B072DA-9285-4F42-9A59-458D92F7B403}" srcOrd="21" destOrd="0" presId="urn:microsoft.com/office/officeart/2005/8/layout/bProcess4"/>
    <dgm:cxn modelId="{CF77DD2E-F110-4D27-9EF1-5ACE37E85D03}" type="presParOf" srcId="{C526D29D-156D-407D-BBFA-E160B88A4079}" destId="{3B5D5E7F-F8C0-4991-8D35-187AF4BCD3DB}" srcOrd="22" destOrd="0" presId="urn:microsoft.com/office/officeart/2005/8/layout/bProcess4"/>
    <dgm:cxn modelId="{4AF73F81-74CD-459C-9014-4469A3266EBB}" type="presParOf" srcId="{3B5D5E7F-F8C0-4991-8D35-187AF4BCD3DB}" destId="{CA86BE19-E7D9-49A4-A1AD-D5AE7A424C43}" srcOrd="0" destOrd="0" presId="urn:microsoft.com/office/officeart/2005/8/layout/bProcess4"/>
    <dgm:cxn modelId="{F1C9EBB6-1ABC-47F0-A02D-615676593BA5}" type="presParOf" srcId="{3B5D5E7F-F8C0-4991-8D35-187AF4BCD3DB}" destId="{A062608C-2C4C-473F-9126-01DA0122F2DE}" srcOrd="1" destOrd="0" presId="urn:microsoft.com/office/officeart/2005/8/layout/bProcess4"/>
    <dgm:cxn modelId="{86B91027-F8DF-4EC0-8DCB-5CD2F9C44F7A}" type="presParOf" srcId="{C526D29D-156D-407D-BBFA-E160B88A4079}" destId="{0241A652-7D04-4157-A662-A4D1203D30AC}" srcOrd="23" destOrd="0" presId="urn:microsoft.com/office/officeart/2005/8/layout/bProcess4"/>
    <dgm:cxn modelId="{58F01DED-F2A0-4FE9-854A-0EDE88A6067E}" type="presParOf" srcId="{C526D29D-156D-407D-BBFA-E160B88A4079}" destId="{2A175E01-BD6B-4D29-82E3-33E68D1A5FD4}" srcOrd="24" destOrd="0" presId="urn:microsoft.com/office/officeart/2005/8/layout/bProcess4"/>
    <dgm:cxn modelId="{FD788556-8F77-4C80-9E10-62FC898AC50B}" type="presParOf" srcId="{2A175E01-BD6B-4D29-82E3-33E68D1A5FD4}" destId="{07AAD6E1-DE7A-45A2-9F8B-637E2B303CFB}" srcOrd="0" destOrd="0" presId="urn:microsoft.com/office/officeart/2005/8/layout/bProcess4"/>
    <dgm:cxn modelId="{1C054F5A-3C0C-4C45-A24E-9B1E33DBA20F}" type="presParOf" srcId="{2A175E01-BD6B-4D29-82E3-33E68D1A5FD4}" destId="{1D29E3B8-2E4E-4C2A-B36D-59E16188AD6C}" srcOrd="1" destOrd="0" presId="urn:microsoft.com/office/officeart/2005/8/layout/bProcess4"/>
    <dgm:cxn modelId="{54489DC4-AC48-43FA-A7B8-3789DE34BBAA}" type="presParOf" srcId="{C526D29D-156D-407D-BBFA-E160B88A4079}" destId="{2A7B146A-0238-4350-9716-C41C1FD594A1}" srcOrd="25" destOrd="0" presId="urn:microsoft.com/office/officeart/2005/8/layout/bProcess4"/>
    <dgm:cxn modelId="{BD7B4AB1-DEBD-4240-BC16-D85B3258A569}" type="presParOf" srcId="{C526D29D-156D-407D-BBFA-E160B88A4079}" destId="{AC9F0F00-BA48-4765-BE1C-589CCDF8AB6D}" srcOrd="26" destOrd="0" presId="urn:microsoft.com/office/officeart/2005/8/layout/bProcess4"/>
    <dgm:cxn modelId="{D9A3AF43-8A37-4B8D-B42D-A4E939448D4F}" type="presParOf" srcId="{AC9F0F00-BA48-4765-BE1C-589CCDF8AB6D}" destId="{B3B31E01-DD2E-414E-8903-2B3638E0E751}" srcOrd="0" destOrd="0" presId="urn:microsoft.com/office/officeart/2005/8/layout/bProcess4"/>
    <dgm:cxn modelId="{ECA60E05-DF58-4367-9921-75B1678B3C81}" type="presParOf" srcId="{AC9F0F00-BA48-4765-BE1C-589CCDF8AB6D}" destId="{A145BDB4-D4A9-45D0-AE85-414317BE160D}" srcOrd="1" destOrd="0" presId="urn:microsoft.com/office/officeart/2005/8/layout/bProcess4"/>
    <dgm:cxn modelId="{5B99CCD5-BBEF-4344-9960-7FFA64B438C6}" type="presParOf" srcId="{C526D29D-156D-407D-BBFA-E160B88A4079}" destId="{66B80F31-7513-4DF4-9137-6C937F86BC57}" srcOrd="27" destOrd="0" presId="urn:microsoft.com/office/officeart/2005/8/layout/bProcess4"/>
    <dgm:cxn modelId="{1F00FD82-6418-43BE-8FC6-5C5E731834C6}" type="presParOf" srcId="{C526D29D-156D-407D-BBFA-E160B88A4079}" destId="{5BF3B3ED-D3A1-43EA-AAE5-C3E65BC797E9}" srcOrd="28" destOrd="0" presId="urn:microsoft.com/office/officeart/2005/8/layout/bProcess4"/>
    <dgm:cxn modelId="{CA142E7A-64D6-45EA-B2C2-427E6491CF88}" type="presParOf" srcId="{5BF3B3ED-D3A1-43EA-AAE5-C3E65BC797E9}" destId="{8B96C253-C2E6-47A1-AE2E-AD0990A55F36}" srcOrd="0" destOrd="0" presId="urn:microsoft.com/office/officeart/2005/8/layout/bProcess4"/>
    <dgm:cxn modelId="{5FF3DF2C-E624-4B1F-B23C-D37358059CBA}" type="presParOf" srcId="{5BF3B3ED-D3A1-43EA-AAE5-C3E65BC797E9}" destId="{71C02BBE-9AE2-4F98-8291-E8C830448725}" srcOrd="1" destOrd="0" presId="urn:microsoft.com/office/officeart/2005/8/layout/bProcess4"/>
    <dgm:cxn modelId="{7AFB57B0-1B4C-4587-A18A-EA387C5BA842}" type="presParOf" srcId="{C526D29D-156D-407D-BBFA-E160B88A4079}" destId="{87114AFF-81F9-46DE-A002-8BA3403E3952}" srcOrd="29" destOrd="0" presId="urn:microsoft.com/office/officeart/2005/8/layout/bProcess4"/>
    <dgm:cxn modelId="{5A857B33-ECBA-48B2-B54C-D8FE2368D209}" type="presParOf" srcId="{C526D29D-156D-407D-BBFA-E160B88A4079}" destId="{44F51467-7AF4-4717-A985-33F44E08F172}" srcOrd="30" destOrd="0" presId="urn:microsoft.com/office/officeart/2005/8/layout/bProcess4"/>
    <dgm:cxn modelId="{7699CEC7-7DC3-44D0-96E0-35C539599BD7}" type="presParOf" srcId="{44F51467-7AF4-4717-A985-33F44E08F172}" destId="{D54D248C-E3C1-4872-8B34-5AE99B1EE073}" srcOrd="0" destOrd="0" presId="urn:microsoft.com/office/officeart/2005/8/layout/bProcess4"/>
    <dgm:cxn modelId="{0C320A2B-A552-42F9-898A-C21E5817E30F}" type="presParOf" srcId="{44F51467-7AF4-4717-A985-33F44E08F172}" destId="{02455AB1-BB8C-4911-BE06-47EA38DD87A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39A503-9EBD-408C-BDB1-1B56427D003D}"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IN"/>
        </a:p>
      </dgm:t>
    </dgm:pt>
    <dgm:pt modelId="{D23C1949-69B7-485F-97A6-CFAEC5BAD076}">
      <dgm:prSet phldrT="[Text]" custT="1"/>
      <dgm:spPr/>
      <dgm:t>
        <a:bodyPr/>
        <a:lstStyle/>
        <a:p>
          <a:pPr algn="ctr"/>
          <a:r>
            <a:rPr lang="en-IN" sz="1600" b="1" dirty="0"/>
            <a:t>Emergency Button </a:t>
          </a:r>
          <a:r>
            <a:rPr lang="en-IN" sz="1600" dirty="0"/>
            <a:t>- A user-friendly interface, such as a physical button or a touch-screen control, allows the driver to initiate an emergency request with a simple press.</a:t>
          </a:r>
        </a:p>
      </dgm:t>
    </dgm:pt>
    <dgm:pt modelId="{695ED8D7-55C5-41F1-9827-CF0952E0F41A}" type="parTrans" cxnId="{0CBAEB08-BCBC-4F47-BF18-5D20A6839D70}">
      <dgm:prSet/>
      <dgm:spPr/>
      <dgm:t>
        <a:bodyPr/>
        <a:lstStyle/>
        <a:p>
          <a:endParaRPr lang="en-IN"/>
        </a:p>
      </dgm:t>
    </dgm:pt>
    <dgm:pt modelId="{86698627-F9AE-41FA-9F02-4886DBE673EF}" type="sibTrans" cxnId="{0CBAEB08-BCBC-4F47-BF18-5D20A6839D70}">
      <dgm:prSet/>
      <dgm:spPr/>
      <dgm:t>
        <a:bodyPr/>
        <a:lstStyle/>
        <a:p>
          <a:endParaRPr lang="en-IN"/>
        </a:p>
      </dgm:t>
    </dgm:pt>
    <dgm:pt modelId="{B28F7AA1-BB21-40EC-9BE0-C9CBF53B49E2}">
      <dgm:prSet phldrT="[Text]" custT="1"/>
      <dgm:spPr/>
      <dgm:t>
        <a:bodyPr/>
        <a:lstStyle/>
        <a:p>
          <a:r>
            <a:rPr lang="en-IN" sz="1600" b="1" dirty="0"/>
            <a:t>Automatic Vehicle Control </a:t>
          </a:r>
          <a:r>
            <a:rPr lang="en-IN" sz="1600" dirty="0"/>
            <a:t>- The system is capable of taking control of the vehicle if the driver is unresponsive or unable to operate the vehicle safely, potentially preventing accidents caused by medical emergencies.</a:t>
          </a:r>
        </a:p>
      </dgm:t>
    </dgm:pt>
    <dgm:pt modelId="{CEB5CBF7-5FA6-4E60-98F9-914D4BAED28C}" type="parTrans" cxnId="{2E2F2B90-2031-4E5B-9292-4D771FB87096}">
      <dgm:prSet/>
      <dgm:spPr/>
      <dgm:t>
        <a:bodyPr/>
        <a:lstStyle/>
        <a:p>
          <a:endParaRPr lang="en-IN"/>
        </a:p>
      </dgm:t>
    </dgm:pt>
    <dgm:pt modelId="{DE5B5EBA-3F21-4E05-8DF5-1E15CF7C7135}" type="sibTrans" cxnId="{2E2F2B90-2031-4E5B-9292-4D771FB87096}">
      <dgm:prSet/>
      <dgm:spPr/>
      <dgm:t>
        <a:bodyPr/>
        <a:lstStyle/>
        <a:p>
          <a:endParaRPr lang="en-IN"/>
        </a:p>
      </dgm:t>
    </dgm:pt>
    <dgm:pt modelId="{3C3CC0E2-9042-43FE-8ECF-555F936365FF}">
      <dgm:prSet phldrT="[Text]" custT="1"/>
      <dgm:spPr/>
      <dgm:t>
        <a:bodyPr/>
        <a:lstStyle/>
        <a:p>
          <a:r>
            <a:rPr lang="en-IN" sz="1400" b="1" dirty="0"/>
            <a:t>Real-time Communication </a:t>
          </a:r>
          <a:r>
            <a:rPr lang="en-IN" sz="1400" dirty="0"/>
            <a:t>- The system incorporates communication systems, likely using cellular and GPS technology, to immediately notify the nearest hospital and coordinate with emergency services, reducing response times and ensuring timely medical intervention.</a:t>
          </a:r>
        </a:p>
      </dgm:t>
    </dgm:pt>
    <dgm:pt modelId="{5D7B43A3-911D-44C7-8BE7-5A5C466AE4E6}" type="parTrans" cxnId="{A994A342-C284-4338-A992-5CFB3F1A344A}">
      <dgm:prSet/>
      <dgm:spPr/>
      <dgm:t>
        <a:bodyPr/>
        <a:lstStyle/>
        <a:p>
          <a:endParaRPr lang="en-IN"/>
        </a:p>
      </dgm:t>
    </dgm:pt>
    <dgm:pt modelId="{39FE263B-DCD5-404D-92C7-A96E4D2ACE5A}" type="sibTrans" cxnId="{A994A342-C284-4338-A992-5CFB3F1A344A}">
      <dgm:prSet/>
      <dgm:spPr/>
      <dgm:t>
        <a:bodyPr/>
        <a:lstStyle/>
        <a:p>
          <a:endParaRPr lang="en-IN"/>
        </a:p>
      </dgm:t>
    </dgm:pt>
    <dgm:pt modelId="{FFECC467-C7C2-4946-9805-7C22BA151234}">
      <dgm:prSet custT="1"/>
      <dgm:spPr/>
      <dgm:t>
        <a:bodyPr/>
        <a:lstStyle/>
        <a:p>
          <a:r>
            <a:rPr lang="en-IN" sz="1300" b="1" dirty="0"/>
            <a:t>Medical Sensor Integration </a:t>
          </a:r>
          <a:r>
            <a:rPr lang="en-IN" sz="1300" dirty="0"/>
            <a:t>- A sophisticated medical sensor integrated into the seatbelt continuously monitors the driver's vital signs. It can detect irregularities or emergency conditions, even if the driver is unable to press the emergency button within a predefined timeframe.</a:t>
          </a:r>
        </a:p>
      </dgm:t>
    </dgm:pt>
    <dgm:pt modelId="{EEFD5161-5495-467D-A392-6AC1E27FD1E3}" type="parTrans" cxnId="{406BA2DA-1BED-43D1-A2D5-43453A71A15E}">
      <dgm:prSet/>
      <dgm:spPr/>
      <dgm:t>
        <a:bodyPr/>
        <a:lstStyle/>
        <a:p>
          <a:endParaRPr lang="en-IN"/>
        </a:p>
      </dgm:t>
    </dgm:pt>
    <dgm:pt modelId="{D37E11E2-2FA7-419B-AC9E-33BF86E9FA4D}" type="sibTrans" cxnId="{406BA2DA-1BED-43D1-A2D5-43453A71A15E}">
      <dgm:prSet/>
      <dgm:spPr/>
      <dgm:t>
        <a:bodyPr/>
        <a:lstStyle/>
        <a:p>
          <a:endParaRPr lang="en-IN"/>
        </a:p>
      </dgm:t>
    </dgm:pt>
    <dgm:pt modelId="{2658ACF2-D450-4663-B41A-41F11AF760A3}">
      <dgm:prSet custT="1"/>
      <dgm:spPr/>
      <dgm:t>
        <a:bodyPr/>
        <a:lstStyle/>
        <a:p>
          <a:r>
            <a:rPr lang="en-IN" sz="1600" b="1" dirty="0"/>
            <a:t>Driver Safety and Well-being </a:t>
          </a:r>
          <a:r>
            <a:rPr lang="en-IN" sz="1600" dirty="0"/>
            <a:t>- The primary goal of this technology is to enhance the safety and well-being of drivers facing unexpected health challenges during their journeys.</a:t>
          </a:r>
        </a:p>
      </dgm:t>
    </dgm:pt>
    <dgm:pt modelId="{55926709-5C42-45D3-B66E-C721BE23BCB7}" type="parTrans" cxnId="{3CB2A32B-83CB-4E9C-BF22-D4E36DC04C91}">
      <dgm:prSet/>
      <dgm:spPr/>
      <dgm:t>
        <a:bodyPr/>
        <a:lstStyle/>
        <a:p>
          <a:endParaRPr lang="en-IN"/>
        </a:p>
      </dgm:t>
    </dgm:pt>
    <dgm:pt modelId="{42BA8F7A-7EC4-47C0-A41A-96726EF8D00E}" type="sibTrans" cxnId="{3CB2A32B-83CB-4E9C-BF22-D4E36DC04C91}">
      <dgm:prSet/>
      <dgm:spPr/>
      <dgm:t>
        <a:bodyPr/>
        <a:lstStyle/>
        <a:p>
          <a:endParaRPr lang="en-IN"/>
        </a:p>
      </dgm:t>
    </dgm:pt>
    <dgm:pt modelId="{5B52FA42-71F5-4D8F-8B01-4189FC137FE2}">
      <dgm:prSet custT="1"/>
      <dgm:spPr/>
      <dgm:t>
        <a:bodyPr/>
        <a:lstStyle/>
        <a:p>
          <a:r>
            <a:rPr lang="en-IN" sz="1400" b="1" dirty="0"/>
            <a:t>Improved Road Safety </a:t>
          </a:r>
          <a:r>
            <a:rPr lang="en-IN" sz="1400" dirty="0"/>
            <a:t>- By promptly responding to medical emergencies and potentially taking control of the vehicle, this technology has the potential to reduce accidents caused by sick drivers, making the roads safer for everyone.</a:t>
          </a:r>
        </a:p>
      </dgm:t>
    </dgm:pt>
    <dgm:pt modelId="{0B85E4BD-F815-4148-AC40-0523B330E7D0}" type="parTrans" cxnId="{5D2154CC-BB4D-4DA9-8FE3-3492656942FB}">
      <dgm:prSet/>
      <dgm:spPr/>
      <dgm:t>
        <a:bodyPr/>
        <a:lstStyle/>
        <a:p>
          <a:endParaRPr lang="en-IN"/>
        </a:p>
      </dgm:t>
    </dgm:pt>
    <dgm:pt modelId="{24E89151-386E-47DB-B218-444CE3B33334}" type="sibTrans" cxnId="{5D2154CC-BB4D-4DA9-8FE3-3492656942FB}">
      <dgm:prSet/>
      <dgm:spPr/>
      <dgm:t>
        <a:bodyPr/>
        <a:lstStyle/>
        <a:p>
          <a:endParaRPr lang="en-IN"/>
        </a:p>
      </dgm:t>
    </dgm:pt>
    <dgm:pt modelId="{2D96BBAA-5556-43D2-BFF3-887FC1835442}">
      <dgm:prSet custT="1"/>
      <dgm:spPr/>
      <dgm:t>
        <a:bodyPr/>
        <a:lstStyle/>
        <a:p>
          <a:r>
            <a:rPr lang="en-IN" sz="1600" b="1" dirty="0"/>
            <a:t>Lifesaving Potential </a:t>
          </a:r>
          <a:r>
            <a:rPr lang="en-IN" sz="1600" dirty="0"/>
            <a:t>- Quick and coordinated response to medical emergencies can save lives and reduce the severity of injuries resulting from accidents.</a:t>
          </a:r>
        </a:p>
      </dgm:t>
    </dgm:pt>
    <dgm:pt modelId="{A1878EB6-48D5-4B6F-A5CB-CDF72D281F3A}" type="parTrans" cxnId="{B9E68C2E-43D1-41DB-91FD-CB9DF2411648}">
      <dgm:prSet/>
      <dgm:spPr/>
      <dgm:t>
        <a:bodyPr/>
        <a:lstStyle/>
        <a:p>
          <a:endParaRPr lang="en-IN"/>
        </a:p>
      </dgm:t>
    </dgm:pt>
    <dgm:pt modelId="{8CEF33FE-AF26-4A54-A29A-EF56D43E216A}" type="sibTrans" cxnId="{B9E68C2E-43D1-41DB-91FD-CB9DF2411648}">
      <dgm:prSet/>
      <dgm:spPr/>
      <dgm:t>
        <a:bodyPr/>
        <a:lstStyle/>
        <a:p>
          <a:endParaRPr lang="en-IN"/>
        </a:p>
      </dgm:t>
    </dgm:pt>
    <dgm:pt modelId="{1940E52D-8047-4D1C-8AD4-DF13692D08A2}" type="pres">
      <dgm:prSet presAssocID="{0239A503-9EBD-408C-BDB1-1B56427D003D}" presName="Name0" presStyleCnt="0">
        <dgm:presLayoutVars>
          <dgm:dir/>
          <dgm:resizeHandles val="exact"/>
        </dgm:presLayoutVars>
      </dgm:prSet>
      <dgm:spPr/>
    </dgm:pt>
    <dgm:pt modelId="{1FE519CA-CDEF-44C0-BFC2-278211389411}" type="pres">
      <dgm:prSet presAssocID="{D23C1949-69B7-485F-97A6-CFAEC5BAD076}" presName="node" presStyleLbl="node1" presStyleIdx="0" presStyleCnt="7" custLinFactNeighborX="-1544" custLinFactNeighborY="0">
        <dgm:presLayoutVars>
          <dgm:bulletEnabled val="1"/>
        </dgm:presLayoutVars>
      </dgm:prSet>
      <dgm:spPr/>
    </dgm:pt>
    <dgm:pt modelId="{3074951B-24BF-4261-BE70-AFE3446C1853}" type="pres">
      <dgm:prSet presAssocID="{86698627-F9AE-41FA-9F02-4886DBE673EF}" presName="sibTrans" presStyleCnt="0"/>
      <dgm:spPr/>
    </dgm:pt>
    <dgm:pt modelId="{CD7C1491-EAB3-4513-8770-9F0E1F6A1C40}" type="pres">
      <dgm:prSet presAssocID="{B28F7AA1-BB21-40EC-9BE0-C9CBF53B49E2}" presName="node" presStyleLbl="node1" presStyleIdx="1" presStyleCnt="7">
        <dgm:presLayoutVars>
          <dgm:bulletEnabled val="1"/>
        </dgm:presLayoutVars>
      </dgm:prSet>
      <dgm:spPr/>
    </dgm:pt>
    <dgm:pt modelId="{CB5FE075-15FE-40DC-AB66-E2A0DA6A6467}" type="pres">
      <dgm:prSet presAssocID="{DE5B5EBA-3F21-4E05-8DF5-1E15CF7C7135}" presName="sibTrans" presStyleCnt="0"/>
      <dgm:spPr/>
    </dgm:pt>
    <dgm:pt modelId="{C8B08F82-5ABA-444F-A6F9-ADC5D6918BD6}" type="pres">
      <dgm:prSet presAssocID="{3C3CC0E2-9042-43FE-8ECF-555F936365FF}" presName="node" presStyleLbl="node1" presStyleIdx="2" presStyleCnt="7">
        <dgm:presLayoutVars>
          <dgm:bulletEnabled val="1"/>
        </dgm:presLayoutVars>
      </dgm:prSet>
      <dgm:spPr/>
    </dgm:pt>
    <dgm:pt modelId="{06B8A9B5-736E-4367-9630-BB8E8204E9CE}" type="pres">
      <dgm:prSet presAssocID="{39FE263B-DCD5-404D-92C7-A96E4D2ACE5A}" presName="sibTrans" presStyleCnt="0"/>
      <dgm:spPr/>
    </dgm:pt>
    <dgm:pt modelId="{64BECB9A-0F67-439B-AB38-6FAD475D3193}" type="pres">
      <dgm:prSet presAssocID="{FFECC467-C7C2-4946-9805-7C22BA151234}" presName="node" presStyleLbl="node1" presStyleIdx="3" presStyleCnt="7">
        <dgm:presLayoutVars>
          <dgm:bulletEnabled val="1"/>
        </dgm:presLayoutVars>
      </dgm:prSet>
      <dgm:spPr/>
    </dgm:pt>
    <dgm:pt modelId="{01A6351A-4EEF-4D18-A1D4-2C33118ECF81}" type="pres">
      <dgm:prSet presAssocID="{D37E11E2-2FA7-419B-AC9E-33BF86E9FA4D}" presName="sibTrans" presStyleCnt="0"/>
      <dgm:spPr/>
    </dgm:pt>
    <dgm:pt modelId="{D38D3A0E-9849-43F2-BF40-A5FF78EB72F1}" type="pres">
      <dgm:prSet presAssocID="{2658ACF2-D450-4663-B41A-41F11AF760A3}" presName="node" presStyleLbl="node1" presStyleIdx="4" presStyleCnt="7">
        <dgm:presLayoutVars>
          <dgm:bulletEnabled val="1"/>
        </dgm:presLayoutVars>
      </dgm:prSet>
      <dgm:spPr/>
    </dgm:pt>
    <dgm:pt modelId="{BD8054B1-AC4A-4B5D-BFD3-F3AB742DB140}" type="pres">
      <dgm:prSet presAssocID="{42BA8F7A-7EC4-47C0-A41A-96726EF8D00E}" presName="sibTrans" presStyleCnt="0"/>
      <dgm:spPr/>
    </dgm:pt>
    <dgm:pt modelId="{59F686F8-0B63-47FB-830E-65878EB272E7}" type="pres">
      <dgm:prSet presAssocID="{5B52FA42-71F5-4D8F-8B01-4189FC137FE2}" presName="node" presStyleLbl="node1" presStyleIdx="5" presStyleCnt="7">
        <dgm:presLayoutVars>
          <dgm:bulletEnabled val="1"/>
        </dgm:presLayoutVars>
      </dgm:prSet>
      <dgm:spPr/>
    </dgm:pt>
    <dgm:pt modelId="{182E482A-7CF6-46E3-8461-F7C29B7AB3CE}" type="pres">
      <dgm:prSet presAssocID="{24E89151-386E-47DB-B218-444CE3B33334}" presName="sibTrans" presStyleCnt="0"/>
      <dgm:spPr/>
    </dgm:pt>
    <dgm:pt modelId="{069C9849-BA75-4F80-89DC-0C1890918F1F}" type="pres">
      <dgm:prSet presAssocID="{2D96BBAA-5556-43D2-BFF3-887FC1835442}" presName="node" presStyleLbl="node1" presStyleIdx="6" presStyleCnt="7">
        <dgm:presLayoutVars>
          <dgm:bulletEnabled val="1"/>
        </dgm:presLayoutVars>
      </dgm:prSet>
      <dgm:spPr/>
    </dgm:pt>
  </dgm:ptLst>
  <dgm:cxnLst>
    <dgm:cxn modelId="{00009705-32FE-4E13-A818-F91B1A44939A}" type="presOf" srcId="{2D96BBAA-5556-43D2-BFF3-887FC1835442}" destId="{069C9849-BA75-4F80-89DC-0C1890918F1F}" srcOrd="0" destOrd="0" presId="urn:microsoft.com/office/officeart/2005/8/layout/hList6"/>
    <dgm:cxn modelId="{0CBAEB08-BCBC-4F47-BF18-5D20A6839D70}" srcId="{0239A503-9EBD-408C-BDB1-1B56427D003D}" destId="{D23C1949-69B7-485F-97A6-CFAEC5BAD076}" srcOrd="0" destOrd="0" parTransId="{695ED8D7-55C5-41F1-9827-CF0952E0F41A}" sibTransId="{86698627-F9AE-41FA-9F02-4886DBE673EF}"/>
    <dgm:cxn modelId="{F19DCD10-9F15-43D4-9874-A5E6EDC7AA35}" type="presOf" srcId="{3C3CC0E2-9042-43FE-8ECF-555F936365FF}" destId="{C8B08F82-5ABA-444F-A6F9-ADC5D6918BD6}" srcOrd="0" destOrd="0" presId="urn:microsoft.com/office/officeart/2005/8/layout/hList6"/>
    <dgm:cxn modelId="{E3E4B61F-9766-4CA9-B3E3-01076AD2A716}" type="presOf" srcId="{B28F7AA1-BB21-40EC-9BE0-C9CBF53B49E2}" destId="{CD7C1491-EAB3-4513-8770-9F0E1F6A1C40}" srcOrd="0" destOrd="0" presId="urn:microsoft.com/office/officeart/2005/8/layout/hList6"/>
    <dgm:cxn modelId="{3CB2A32B-83CB-4E9C-BF22-D4E36DC04C91}" srcId="{0239A503-9EBD-408C-BDB1-1B56427D003D}" destId="{2658ACF2-D450-4663-B41A-41F11AF760A3}" srcOrd="4" destOrd="0" parTransId="{55926709-5C42-45D3-B66E-C721BE23BCB7}" sibTransId="{42BA8F7A-7EC4-47C0-A41A-96726EF8D00E}"/>
    <dgm:cxn modelId="{B9E68C2E-43D1-41DB-91FD-CB9DF2411648}" srcId="{0239A503-9EBD-408C-BDB1-1B56427D003D}" destId="{2D96BBAA-5556-43D2-BFF3-887FC1835442}" srcOrd="6" destOrd="0" parTransId="{A1878EB6-48D5-4B6F-A5CB-CDF72D281F3A}" sibTransId="{8CEF33FE-AF26-4A54-A29A-EF56D43E216A}"/>
    <dgm:cxn modelId="{A994A342-C284-4338-A992-5CFB3F1A344A}" srcId="{0239A503-9EBD-408C-BDB1-1B56427D003D}" destId="{3C3CC0E2-9042-43FE-8ECF-555F936365FF}" srcOrd="2" destOrd="0" parTransId="{5D7B43A3-911D-44C7-8BE7-5A5C466AE4E6}" sibTransId="{39FE263B-DCD5-404D-92C7-A96E4D2ACE5A}"/>
    <dgm:cxn modelId="{2E2F2B90-2031-4E5B-9292-4D771FB87096}" srcId="{0239A503-9EBD-408C-BDB1-1B56427D003D}" destId="{B28F7AA1-BB21-40EC-9BE0-C9CBF53B49E2}" srcOrd="1" destOrd="0" parTransId="{CEB5CBF7-5FA6-4E60-98F9-914D4BAED28C}" sibTransId="{DE5B5EBA-3F21-4E05-8DF5-1E15CF7C7135}"/>
    <dgm:cxn modelId="{CE977BC7-076F-4C45-B214-23AFAEF8335C}" type="presOf" srcId="{5B52FA42-71F5-4D8F-8B01-4189FC137FE2}" destId="{59F686F8-0B63-47FB-830E-65878EB272E7}" srcOrd="0" destOrd="0" presId="urn:microsoft.com/office/officeart/2005/8/layout/hList6"/>
    <dgm:cxn modelId="{5D2154CC-BB4D-4DA9-8FE3-3492656942FB}" srcId="{0239A503-9EBD-408C-BDB1-1B56427D003D}" destId="{5B52FA42-71F5-4D8F-8B01-4189FC137FE2}" srcOrd="5" destOrd="0" parTransId="{0B85E4BD-F815-4148-AC40-0523B330E7D0}" sibTransId="{24E89151-386E-47DB-B218-444CE3B33334}"/>
    <dgm:cxn modelId="{406BA2DA-1BED-43D1-A2D5-43453A71A15E}" srcId="{0239A503-9EBD-408C-BDB1-1B56427D003D}" destId="{FFECC467-C7C2-4946-9805-7C22BA151234}" srcOrd="3" destOrd="0" parTransId="{EEFD5161-5495-467D-A392-6AC1E27FD1E3}" sibTransId="{D37E11E2-2FA7-419B-AC9E-33BF86E9FA4D}"/>
    <dgm:cxn modelId="{D3FDABDC-A2D0-496D-AA7F-D00EF0A9A3C4}" type="presOf" srcId="{2658ACF2-D450-4663-B41A-41F11AF760A3}" destId="{D38D3A0E-9849-43F2-BF40-A5FF78EB72F1}" srcOrd="0" destOrd="0" presId="urn:microsoft.com/office/officeart/2005/8/layout/hList6"/>
    <dgm:cxn modelId="{108C12E0-4474-4C0D-84A4-B919424E618E}" type="presOf" srcId="{FFECC467-C7C2-4946-9805-7C22BA151234}" destId="{64BECB9A-0F67-439B-AB38-6FAD475D3193}" srcOrd="0" destOrd="0" presId="urn:microsoft.com/office/officeart/2005/8/layout/hList6"/>
    <dgm:cxn modelId="{E1DBDEE3-6BFD-44A4-B35D-7BB996C111C7}" type="presOf" srcId="{D23C1949-69B7-485F-97A6-CFAEC5BAD076}" destId="{1FE519CA-CDEF-44C0-BFC2-278211389411}" srcOrd="0" destOrd="0" presId="urn:microsoft.com/office/officeart/2005/8/layout/hList6"/>
    <dgm:cxn modelId="{1F3CB6FD-EBC3-4897-ABC7-DF94EA33637E}" type="presOf" srcId="{0239A503-9EBD-408C-BDB1-1B56427D003D}" destId="{1940E52D-8047-4D1C-8AD4-DF13692D08A2}" srcOrd="0" destOrd="0" presId="urn:microsoft.com/office/officeart/2005/8/layout/hList6"/>
    <dgm:cxn modelId="{78B40C1E-E2E5-45FF-A876-F2F7EADB52D4}" type="presParOf" srcId="{1940E52D-8047-4D1C-8AD4-DF13692D08A2}" destId="{1FE519CA-CDEF-44C0-BFC2-278211389411}" srcOrd="0" destOrd="0" presId="urn:microsoft.com/office/officeart/2005/8/layout/hList6"/>
    <dgm:cxn modelId="{9A596247-5070-4447-8F5A-C053A650C86D}" type="presParOf" srcId="{1940E52D-8047-4D1C-8AD4-DF13692D08A2}" destId="{3074951B-24BF-4261-BE70-AFE3446C1853}" srcOrd="1" destOrd="0" presId="urn:microsoft.com/office/officeart/2005/8/layout/hList6"/>
    <dgm:cxn modelId="{F614D862-99AF-4D48-B5B4-21105927101C}" type="presParOf" srcId="{1940E52D-8047-4D1C-8AD4-DF13692D08A2}" destId="{CD7C1491-EAB3-4513-8770-9F0E1F6A1C40}" srcOrd="2" destOrd="0" presId="urn:microsoft.com/office/officeart/2005/8/layout/hList6"/>
    <dgm:cxn modelId="{4A155193-8694-4EB7-AA6E-FA05BA24514B}" type="presParOf" srcId="{1940E52D-8047-4D1C-8AD4-DF13692D08A2}" destId="{CB5FE075-15FE-40DC-AB66-E2A0DA6A6467}" srcOrd="3" destOrd="0" presId="urn:microsoft.com/office/officeart/2005/8/layout/hList6"/>
    <dgm:cxn modelId="{D655B8B0-ACD0-402B-9A5C-BE958957BD6F}" type="presParOf" srcId="{1940E52D-8047-4D1C-8AD4-DF13692D08A2}" destId="{C8B08F82-5ABA-444F-A6F9-ADC5D6918BD6}" srcOrd="4" destOrd="0" presId="urn:microsoft.com/office/officeart/2005/8/layout/hList6"/>
    <dgm:cxn modelId="{24899365-1CDD-45C6-883B-727143C4A185}" type="presParOf" srcId="{1940E52D-8047-4D1C-8AD4-DF13692D08A2}" destId="{06B8A9B5-736E-4367-9630-BB8E8204E9CE}" srcOrd="5" destOrd="0" presId="urn:microsoft.com/office/officeart/2005/8/layout/hList6"/>
    <dgm:cxn modelId="{240A6A8F-9E98-44EF-9843-8DCB118957FE}" type="presParOf" srcId="{1940E52D-8047-4D1C-8AD4-DF13692D08A2}" destId="{64BECB9A-0F67-439B-AB38-6FAD475D3193}" srcOrd="6" destOrd="0" presId="urn:microsoft.com/office/officeart/2005/8/layout/hList6"/>
    <dgm:cxn modelId="{D018E60C-122F-4540-8D35-B898E93AD2C9}" type="presParOf" srcId="{1940E52D-8047-4D1C-8AD4-DF13692D08A2}" destId="{01A6351A-4EEF-4D18-A1D4-2C33118ECF81}" srcOrd="7" destOrd="0" presId="urn:microsoft.com/office/officeart/2005/8/layout/hList6"/>
    <dgm:cxn modelId="{1F956FC0-0A70-4CFD-B3CC-8B2B4B8A00F4}" type="presParOf" srcId="{1940E52D-8047-4D1C-8AD4-DF13692D08A2}" destId="{D38D3A0E-9849-43F2-BF40-A5FF78EB72F1}" srcOrd="8" destOrd="0" presId="urn:microsoft.com/office/officeart/2005/8/layout/hList6"/>
    <dgm:cxn modelId="{F7ECEF66-AEF5-4BA4-B790-57417A0B6374}" type="presParOf" srcId="{1940E52D-8047-4D1C-8AD4-DF13692D08A2}" destId="{BD8054B1-AC4A-4B5D-BFD3-F3AB742DB140}" srcOrd="9" destOrd="0" presId="urn:microsoft.com/office/officeart/2005/8/layout/hList6"/>
    <dgm:cxn modelId="{369367A1-2691-4236-B5C6-B8BAA5995B1B}" type="presParOf" srcId="{1940E52D-8047-4D1C-8AD4-DF13692D08A2}" destId="{59F686F8-0B63-47FB-830E-65878EB272E7}" srcOrd="10" destOrd="0" presId="urn:microsoft.com/office/officeart/2005/8/layout/hList6"/>
    <dgm:cxn modelId="{0F81F98D-C352-446D-99CB-4699CBEB0416}" type="presParOf" srcId="{1940E52D-8047-4D1C-8AD4-DF13692D08A2}" destId="{182E482A-7CF6-46E3-8461-F7C29B7AB3CE}" srcOrd="11" destOrd="0" presId="urn:microsoft.com/office/officeart/2005/8/layout/hList6"/>
    <dgm:cxn modelId="{BEBF72ED-EE4B-439B-81FD-6941A9A86244}" type="presParOf" srcId="{1940E52D-8047-4D1C-8AD4-DF13692D08A2}" destId="{069C9849-BA75-4F80-89DC-0C1890918F1F}" srcOrd="1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9D9257-E910-4BBC-847C-1D49902CCCF6}"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IN"/>
        </a:p>
      </dgm:t>
    </dgm:pt>
    <dgm:pt modelId="{7B0CB2FB-E48D-4202-8FD7-7072B349B369}">
      <dgm:prSet phldrT="[Text]" custT="1"/>
      <dgm:spPr/>
      <dgm:t>
        <a:bodyPr/>
        <a:lstStyle/>
        <a:p>
          <a:r>
            <a:rPr lang="en-IN" sz="1600" b="1" dirty="0"/>
            <a:t>Public Health Benefits </a:t>
          </a:r>
          <a:r>
            <a:rPr lang="en-IN" sz="1600" dirty="0"/>
            <a:t>- Enhancing road safety and ensuring timely medical intervention contributes to public health by reducing the impact of accidents and emergencies on individuals and healthcare systems.</a:t>
          </a:r>
        </a:p>
      </dgm:t>
    </dgm:pt>
    <dgm:pt modelId="{40E1E03F-AE78-4A8E-BFCF-CA3E76A7E5D6}" type="parTrans" cxnId="{44459E71-131E-469C-9E39-E0660C9FB285}">
      <dgm:prSet/>
      <dgm:spPr/>
      <dgm:t>
        <a:bodyPr/>
        <a:lstStyle/>
        <a:p>
          <a:endParaRPr lang="en-IN"/>
        </a:p>
      </dgm:t>
    </dgm:pt>
    <dgm:pt modelId="{C74828DC-B9A2-4002-B29D-543E4933593B}" type="sibTrans" cxnId="{44459E71-131E-469C-9E39-E0660C9FB285}">
      <dgm:prSet/>
      <dgm:spPr/>
      <dgm:t>
        <a:bodyPr/>
        <a:lstStyle/>
        <a:p>
          <a:endParaRPr lang="en-IN"/>
        </a:p>
      </dgm:t>
    </dgm:pt>
    <dgm:pt modelId="{CAC73A75-1DB7-451E-9713-DC66342914C7}">
      <dgm:prSet phldrT="[Text]" custT="1"/>
      <dgm:spPr/>
      <dgm:t>
        <a:bodyPr/>
        <a:lstStyle/>
        <a:p>
          <a:r>
            <a:rPr lang="en-IN" sz="1600" b="1" dirty="0"/>
            <a:t>User-friendly and Non-intrusive </a:t>
          </a:r>
          <a:r>
            <a:rPr lang="en-IN" sz="1600" dirty="0"/>
            <a:t>- The system can be designed to be non-intrusive to the driver during normal operation, ensuring that drivers feel comfortable and safe using this technology.</a:t>
          </a:r>
        </a:p>
      </dgm:t>
    </dgm:pt>
    <dgm:pt modelId="{341CA6CF-99B4-4427-9C8D-9E94B5ADD386}" type="parTrans" cxnId="{368FF61C-DB59-49DA-AA35-17265847BDF4}">
      <dgm:prSet/>
      <dgm:spPr/>
      <dgm:t>
        <a:bodyPr/>
        <a:lstStyle/>
        <a:p>
          <a:endParaRPr lang="en-IN"/>
        </a:p>
      </dgm:t>
    </dgm:pt>
    <dgm:pt modelId="{3537F462-A746-476A-9E90-55C170A27C83}" type="sibTrans" cxnId="{368FF61C-DB59-49DA-AA35-17265847BDF4}">
      <dgm:prSet/>
      <dgm:spPr/>
      <dgm:t>
        <a:bodyPr/>
        <a:lstStyle/>
        <a:p>
          <a:endParaRPr lang="en-IN"/>
        </a:p>
      </dgm:t>
    </dgm:pt>
    <dgm:pt modelId="{9E852AEB-C3AD-49E9-B59B-E2DD6734CB7B}">
      <dgm:prSet phldrT="[Text]" custT="1"/>
      <dgm:spPr/>
      <dgm:t>
        <a:bodyPr/>
        <a:lstStyle/>
        <a:p>
          <a:r>
            <a:rPr lang="en-IN" sz="1600" b="1" dirty="0"/>
            <a:t>Privacy and Data Security </a:t>
          </a:r>
          <a:r>
            <a:rPr lang="en-IN" sz="1600" dirty="0"/>
            <a:t>- The technology will prioritize user privacy and data security, especially when collecting and transmitting medical data.</a:t>
          </a:r>
        </a:p>
      </dgm:t>
    </dgm:pt>
    <dgm:pt modelId="{34F37DC4-11B1-4F3B-B32E-A5999EC84FA6}" type="parTrans" cxnId="{146EBE37-2D89-4978-B961-4C25D2921420}">
      <dgm:prSet/>
      <dgm:spPr/>
      <dgm:t>
        <a:bodyPr/>
        <a:lstStyle/>
        <a:p>
          <a:endParaRPr lang="en-IN"/>
        </a:p>
      </dgm:t>
    </dgm:pt>
    <dgm:pt modelId="{D9CEFB99-E164-422D-9F74-32CA25B9CDF0}" type="sibTrans" cxnId="{146EBE37-2D89-4978-B961-4C25D2921420}">
      <dgm:prSet/>
      <dgm:spPr/>
      <dgm:t>
        <a:bodyPr/>
        <a:lstStyle/>
        <a:p>
          <a:endParaRPr lang="en-IN"/>
        </a:p>
      </dgm:t>
    </dgm:pt>
    <dgm:pt modelId="{C4E8729D-C436-412F-AD70-D2A79683E95F}">
      <dgm:prSet custT="1"/>
      <dgm:spPr/>
      <dgm:t>
        <a:bodyPr/>
        <a:lstStyle/>
        <a:p>
          <a:r>
            <a:rPr lang="en-IN" sz="1600" b="1" dirty="0"/>
            <a:t>Compliance with Regulations </a:t>
          </a:r>
          <a:r>
            <a:rPr lang="en-IN" sz="1600" dirty="0"/>
            <a:t>- The development and deployment of such a system will need to adhere to safety and privacy regulations and standards.</a:t>
          </a:r>
        </a:p>
      </dgm:t>
    </dgm:pt>
    <dgm:pt modelId="{5C303F95-D7D1-4AB4-AD90-7A6EA89A8E94}" type="parTrans" cxnId="{D4223DB7-3169-4106-AA28-76174A58C8A4}">
      <dgm:prSet/>
      <dgm:spPr/>
      <dgm:t>
        <a:bodyPr/>
        <a:lstStyle/>
        <a:p>
          <a:endParaRPr lang="en-IN"/>
        </a:p>
      </dgm:t>
    </dgm:pt>
    <dgm:pt modelId="{282D823E-22F5-46B2-91ED-ED264EB81350}" type="sibTrans" cxnId="{D4223DB7-3169-4106-AA28-76174A58C8A4}">
      <dgm:prSet/>
      <dgm:spPr/>
      <dgm:t>
        <a:bodyPr/>
        <a:lstStyle/>
        <a:p>
          <a:endParaRPr lang="en-IN"/>
        </a:p>
      </dgm:t>
    </dgm:pt>
    <dgm:pt modelId="{10B071A0-750C-4B1D-A054-92C03926A7D7}">
      <dgm:prSet custT="1"/>
      <dgm:spPr/>
      <dgm:t>
        <a:bodyPr/>
        <a:lstStyle/>
        <a:p>
          <a:r>
            <a:rPr lang="en-IN" sz="1600" b="1" dirty="0"/>
            <a:t>Customization and Alerts </a:t>
          </a:r>
          <a:r>
            <a:rPr lang="en-IN" sz="1600" dirty="0"/>
            <a:t>- The system will allow drivers to customize preferences and receive notifications or alerts related to their medical condition and the status of the system.</a:t>
          </a:r>
        </a:p>
      </dgm:t>
    </dgm:pt>
    <dgm:pt modelId="{7C0477C7-1ADC-4438-A5C2-F4FEF9FD1F59}" type="parTrans" cxnId="{443580A2-D5F0-4AD6-8107-D6F246818B65}">
      <dgm:prSet/>
      <dgm:spPr/>
      <dgm:t>
        <a:bodyPr/>
        <a:lstStyle/>
        <a:p>
          <a:endParaRPr lang="en-IN"/>
        </a:p>
      </dgm:t>
    </dgm:pt>
    <dgm:pt modelId="{653CCB8C-D352-4FED-8FA3-87968A73F503}" type="sibTrans" cxnId="{443580A2-D5F0-4AD6-8107-D6F246818B65}">
      <dgm:prSet/>
      <dgm:spPr/>
      <dgm:t>
        <a:bodyPr/>
        <a:lstStyle/>
        <a:p>
          <a:endParaRPr lang="en-IN"/>
        </a:p>
      </dgm:t>
    </dgm:pt>
    <dgm:pt modelId="{4C5FD22C-AEFC-4BD4-8C97-E3A2DE704956}">
      <dgm:prSet custT="1"/>
      <dgm:spPr/>
      <dgm:t>
        <a:bodyPr/>
        <a:lstStyle/>
        <a:p>
          <a:r>
            <a:rPr lang="en-IN" sz="1600" b="1" dirty="0"/>
            <a:t>Accessibility and Inclusivity </a:t>
          </a:r>
          <a:r>
            <a:rPr lang="en-IN" sz="1600" dirty="0"/>
            <a:t>- The technology will be accessible and usable by a wide range of drivers, including those with disabilities or medical conditions.</a:t>
          </a:r>
        </a:p>
      </dgm:t>
    </dgm:pt>
    <dgm:pt modelId="{649B3CEC-02EF-47AF-B94B-7759CAF7BE18}" type="parTrans" cxnId="{4D9AC534-A251-4B2D-AE58-84D79F66EBE2}">
      <dgm:prSet/>
      <dgm:spPr/>
      <dgm:t>
        <a:bodyPr/>
        <a:lstStyle/>
        <a:p>
          <a:endParaRPr lang="en-IN"/>
        </a:p>
      </dgm:t>
    </dgm:pt>
    <dgm:pt modelId="{5C7E51B7-3C8B-45FD-9E59-64524C49C66A}" type="sibTrans" cxnId="{4D9AC534-A251-4B2D-AE58-84D79F66EBE2}">
      <dgm:prSet/>
      <dgm:spPr/>
      <dgm:t>
        <a:bodyPr/>
        <a:lstStyle/>
        <a:p>
          <a:endParaRPr lang="en-IN"/>
        </a:p>
      </dgm:t>
    </dgm:pt>
    <dgm:pt modelId="{A277C70C-C55A-4609-B4F2-4A608D0BD820}">
      <dgm:prSet custT="1"/>
      <dgm:spPr/>
      <dgm:t>
        <a:bodyPr/>
        <a:lstStyle/>
        <a:p>
          <a:r>
            <a:rPr lang="en-IN" sz="1600" b="1" dirty="0"/>
            <a:t>Training and Education </a:t>
          </a:r>
          <a:r>
            <a:rPr lang="en-IN" sz="1600" dirty="0"/>
            <a:t>- Drivers will have to be educated on how to use the system effectively and understand its benefits for better user experience.</a:t>
          </a:r>
        </a:p>
      </dgm:t>
    </dgm:pt>
    <dgm:pt modelId="{A4BA94AE-0C96-4B7C-9601-4B6C2303F55F}" type="parTrans" cxnId="{0A54C163-9981-4F2E-AE86-67D3D43324C5}">
      <dgm:prSet/>
      <dgm:spPr/>
      <dgm:t>
        <a:bodyPr/>
        <a:lstStyle/>
        <a:p>
          <a:endParaRPr lang="en-IN"/>
        </a:p>
      </dgm:t>
    </dgm:pt>
    <dgm:pt modelId="{025FEB1D-63CE-40EB-B8EE-7E74A93B9A70}" type="sibTrans" cxnId="{0A54C163-9981-4F2E-AE86-67D3D43324C5}">
      <dgm:prSet/>
      <dgm:spPr/>
      <dgm:t>
        <a:bodyPr/>
        <a:lstStyle/>
        <a:p>
          <a:endParaRPr lang="en-IN"/>
        </a:p>
      </dgm:t>
    </dgm:pt>
    <dgm:pt modelId="{654D4274-4625-4567-8CFD-F9CFB0DB4F70}" type="pres">
      <dgm:prSet presAssocID="{159D9257-E910-4BBC-847C-1D49902CCCF6}" presName="Name0" presStyleCnt="0">
        <dgm:presLayoutVars>
          <dgm:dir/>
          <dgm:resizeHandles val="exact"/>
        </dgm:presLayoutVars>
      </dgm:prSet>
      <dgm:spPr/>
    </dgm:pt>
    <dgm:pt modelId="{4B1487E3-1ED4-42EC-8635-20A3FDA47932}" type="pres">
      <dgm:prSet presAssocID="{7B0CB2FB-E48D-4202-8FD7-7072B349B369}" presName="node" presStyleLbl="node1" presStyleIdx="0" presStyleCnt="7">
        <dgm:presLayoutVars>
          <dgm:bulletEnabled val="1"/>
        </dgm:presLayoutVars>
      </dgm:prSet>
      <dgm:spPr/>
    </dgm:pt>
    <dgm:pt modelId="{8B5F9EF6-0823-4225-9787-A1D3E1AFCFC3}" type="pres">
      <dgm:prSet presAssocID="{C74828DC-B9A2-4002-B29D-543E4933593B}" presName="sibTrans" presStyleCnt="0"/>
      <dgm:spPr/>
    </dgm:pt>
    <dgm:pt modelId="{9A6384F8-FF59-447E-81FE-8C61BA254213}" type="pres">
      <dgm:prSet presAssocID="{CAC73A75-1DB7-451E-9713-DC66342914C7}" presName="node" presStyleLbl="node1" presStyleIdx="1" presStyleCnt="7">
        <dgm:presLayoutVars>
          <dgm:bulletEnabled val="1"/>
        </dgm:presLayoutVars>
      </dgm:prSet>
      <dgm:spPr/>
    </dgm:pt>
    <dgm:pt modelId="{A0465050-448D-4087-AC54-E37116D54832}" type="pres">
      <dgm:prSet presAssocID="{3537F462-A746-476A-9E90-55C170A27C83}" presName="sibTrans" presStyleCnt="0"/>
      <dgm:spPr/>
    </dgm:pt>
    <dgm:pt modelId="{DBD08161-A7CA-4627-AFB5-C0C5E90E1668}" type="pres">
      <dgm:prSet presAssocID="{9E852AEB-C3AD-49E9-B59B-E2DD6734CB7B}" presName="node" presStyleLbl="node1" presStyleIdx="2" presStyleCnt="7">
        <dgm:presLayoutVars>
          <dgm:bulletEnabled val="1"/>
        </dgm:presLayoutVars>
      </dgm:prSet>
      <dgm:spPr/>
    </dgm:pt>
    <dgm:pt modelId="{34FA3700-653D-40E4-BC29-D40239AD4BF2}" type="pres">
      <dgm:prSet presAssocID="{D9CEFB99-E164-422D-9F74-32CA25B9CDF0}" presName="sibTrans" presStyleCnt="0"/>
      <dgm:spPr/>
    </dgm:pt>
    <dgm:pt modelId="{5B9A1D83-139B-43F1-AC13-F4F10E877D9B}" type="pres">
      <dgm:prSet presAssocID="{C4E8729D-C436-412F-AD70-D2A79683E95F}" presName="node" presStyleLbl="node1" presStyleIdx="3" presStyleCnt="7">
        <dgm:presLayoutVars>
          <dgm:bulletEnabled val="1"/>
        </dgm:presLayoutVars>
      </dgm:prSet>
      <dgm:spPr/>
    </dgm:pt>
    <dgm:pt modelId="{26B9212D-FD54-4B9A-8C71-B6E84E1DE971}" type="pres">
      <dgm:prSet presAssocID="{282D823E-22F5-46B2-91ED-ED264EB81350}" presName="sibTrans" presStyleCnt="0"/>
      <dgm:spPr/>
    </dgm:pt>
    <dgm:pt modelId="{B409D1DE-85C8-48D7-992F-0ADA5867229F}" type="pres">
      <dgm:prSet presAssocID="{10B071A0-750C-4B1D-A054-92C03926A7D7}" presName="node" presStyleLbl="node1" presStyleIdx="4" presStyleCnt="7">
        <dgm:presLayoutVars>
          <dgm:bulletEnabled val="1"/>
        </dgm:presLayoutVars>
      </dgm:prSet>
      <dgm:spPr/>
    </dgm:pt>
    <dgm:pt modelId="{98CF455F-E5C6-450D-AB11-E12E0DE1371E}" type="pres">
      <dgm:prSet presAssocID="{653CCB8C-D352-4FED-8FA3-87968A73F503}" presName="sibTrans" presStyleCnt="0"/>
      <dgm:spPr/>
    </dgm:pt>
    <dgm:pt modelId="{8284018D-FEA2-43CE-A1D2-0B9FFEE03F78}" type="pres">
      <dgm:prSet presAssocID="{4C5FD22C-AEFC-4BD4-8C97-E3A2DE704956}" presName="node" presStyleLbl="node1" presStyleIdx="5" presStyleCnt="7">
        <dgm:presLayoutVars>
          <dgm:bulletEnabled val="1"/>
        </dgm:presLayoutVars>
      </dgm:prSet>
      <dgm:spPr/>
    </dgm:pt>
    <dgm:pt modelId="{59822DB6-5A2B-49A7-BC12-0D84EBA63919}" type="pres">
      <dgm:prSet presAssocID="{5C7E51B7-3C8B-45FD-9E59-64524C49C66A}" presName="sibTrans" presStyleCnt="0"/>
      <dgm:spPr/>
    </dgm:pt>
    <dgm:pt modelId="{D311DBC7-7182-4839-88A4-1E4209759F76}" type="pres">
      <dgm:prSet presAssocID="{A277C70C-C55A-4609-B4F2-4A608D0BD820}" presName="node" presStyleLbl="node1" presStyleIdx="6" presStyleCnt="7">
        <dgm:presLayoutVars>
          <dgm:bulletEnabled val="1"/>
        </dgm:presLayoutVars>
      </dgm:prSet>
      <dgm:spPr/>
    </dgm:pt>
  </dgm:ptLst>
  <dgm:cxnLst>
    <dgm:cxn modelId="{372B300E-66D5-4D97-A0CA-878C2C368857}" type="presOf" srcId="{159D9257-E910-4BBC-847C-1D49902CCCF6}" destId="{654D4274-4625-4567-8CFD-F9CFB0DB4F70}" srcOrd="0" destOrd="0" presId="urn:microsoft.com/office/officeart/2005/8/layout/hList6"/>
    <dgm:cxn modelId="{368FF61C-DB59-49DA-AA35-17265847BDF4}" srcId="{159D9257-E910-4BBC-847C-1D49902CCCF6}" destId="{CAC73A75-1DB7-451E-9713-DC66342914C7}" srcOrd="1" destOrd="0" parTransId="{341CA6CF-99B4-4427-9C8D-9E94B5ADD386}" sibTransId="{3537F462-A746-476A-9E90-55C170A27C83}"/>
    <dgm:cxn modelId="{24A7A82F-2C40-415F-9C54-D002A08C8965}" type="presOf" srcId="{4C5FD22C-AEFC-4BD4-8C97-E3A2DE704956}" destId="{8284018D-FEA2-43CE-A1D2-0B9FFEE03F78}" srcOrd="0" destOrd="0" presId="urn:microsoft.com/office/officeart/2005/8/layout/hList6"/>
    <dgm:cxn modelId="{4D9AC534-A251-4B2D-AE58-84D79F66EBE2}" srcId="{159D9257-E910-4BBC-847C-1D49902CCCF6}" destId="{4C5FD22C-AEFC-4BD4-8C97-E3A2DE704956}" srcOrd="5" destOrd="0" parTransId="{649B3CEC-02EF-47AF-B94B-7759CAF7BE18}" sibTransId="{5C7E51B7-3C8B-45FD-9E59-64524C49C66A}"/>
    <dgm:cxn modelId="{146EBE37-2D89-4978-B961-4C25D2921420}" srcId="{159D9257-E910-4BBC-847C-1D49902CCCF6}" destId="{9E852AEB-C3AD-49E9-B59B-E2DD6734CB7B}" srcOrd="2" destOrd="0" parTransId="{34F37DC4-11B1-4F3B-B32E-A5999EC84FA6}" sibTransId="{D9CEFB99-E164-422D-9F74-32CA25B9CDF0}"/>
    <dgm:cxn modelId="{0A54C163-9981-4F2E-AE86-67D3D43324C5}" srcId="{159D9257-E910-4BBC-847C-1D49902CCCF6}" destId="{A277C70C-C55A-4609-B4F2-4A608D0BD820}" srcOrd="6" destOrd="0" parTransId="{A4BA94AE-0C96-4B7C-9601-4B6C2303F55F}" sibTransId="{025FEB1D-63CE-40EB-B8EE-7E74A93B9A70}"/>
    <dgm:cxn modelId="{414E6464-0623-4626-AD14-80558935CBCC}" type="presOf" srcId="{CAC73A75-1DB7-451E-9713-DC66342914C7}" destId="{9A6384F8-FF59-447E-81FE-8C61BA254213}" srcOrd="0" destOrd="0" presId="urn:microsoft.com/office/officeart/2005/8/layout/hList6"/>
    <dgm:cxn modelId="{44459E71-131E-469C-9E39-E0660C9FB285}" srcId="{159D9257-E910-4BBC-847C-1D49902CCCF6}" destId="{7B0CB2FB-E48D-4202-8FD7-7072B349B369}" srcOrd="0" destOrd="0" parTransId="{40E1E03F-AE78-4A8E-BFCF-CA3E76A7E5D6}" sibTransId="{C74828DC-B9A2-4002-B29D-543E4933593B}"/>
    <dgm:cxn modelId="{78404B73-A6D2-48EB-9F87-0ACF24B5A816}" type="presOf" srcId="{A277C70C-C55A-4609-B4F2-4A608D0BD820}" destId="{D311DBC7-7182-4839-88A4-1E4209759F76}" srcOrd="0" destOrd="0" presId="urn:microsoft.com/office/officeart/2005/8/layout/hList6"/>
    <dgm:cxn modelId="{443580A2-D5F0-4AD6-8107-D6F246818B65}" srcId="{159D9257-E910-4BBC-847C-1D49902CCCF6}" destId="{10B071A0-750C-4B1D-A054-92C03926A7D7}" srcOrd="4" destOrd="0" parTransId="{7C0477C7-1ADC-4438-A5C2-F4FEF9FD1F59}" sibTransId="{653CCB8C-D352-4FED-8FA3-87968A73F503}"/>
    <dgm:cxn modelId="{D4223DB7-3169-4106-AA28-76174A58C8A4}" srcId="{159D9257-E910-4BBC-847C-1D49902CCCF6}" destId="{C4E8729D-C436-412F-AD70-D2A79683E95F}" srcOrd="3" destOrd="0" parTransId="{5C303F95-D7D1-4AB4-AD90-7A6EA89A8E94}" sibTransId="{282D823E-22F5-46B2-91ED-ED264EB81350}"/>
    <dgm:cxn modelId="{590FA0BC-564E-4874-8B53-53EF6EB97EAB}" type="presOf" srcId="{7B0CB2FB-E48D-4202-8FD7-7072B349B369}" destId="{4B1487E3-1ED4-42EC-8635-20A3FDA47932}" srcOrd="0" destOrd="0" presId="urn:microsoft.com/office/officeart/2005/8/layout/hList6"/>
    <dgm:cxn modelId="{71E93BC8-A367-4546-8DA0-E280E8924A7A}" type="presOf" srcId="{10B071A0-750C-4B1D-A054-92C03926A7D7}" destId="{B409D1DE-85C8-48D7-992F-0ADA5867229F}" srcOrd="0" destOrd="0" presId="urn:microsoft.com/office/officeart/2005/8/layout/hList6"/>
    <dgm:cxn modelId="{A66F3DD8-8277-4A31-A997-ACA864717F79}" type="presOf" srcId="{C4E8729D-C436-412F-AD70-D2A79683E95F}" destId="{5B9A1D83-139B-43F1-AC13-F4F10E877D9B}" srcOrd="0" destOrd="0" presId="urn:microsoft.com/office/officeart/2005/8/layout/hList6"/>
    <dgm:cxn modelId="{8D5F0EDA-B341-4D3F-976B-10E7B4AE6587}" type="presOf" srcId="{9E852AEB-C3AD-49E9-B59B-E2DD6734CB7B}" destId="{DBD08161-A7CA-4627-AFB5-C0C5E90E1668}" srcOrd="0" destOrd="0" presId="urn:microsoft.com/office/officeart/2005/8/layout/hList6"/>
    <dgm:cxn modelId="{C259D68D-E38F-4B8B-93E7-1CC8878DF298}" type="presParOf" srcId="{654D4274-4625-4567-8CFD-F9CFB0DB4F70}" destId="{4B1487E3-1ED4-42EC-8635-20A3FDA47932}" srcOrd="0" destOrd="0" presId="urn:microsoft.com/office/officeart/2005/8/layout/hList6"/>
    <dgm:cxn modelId="{69B61B15-2122-42FC-A8F2-7D3124A2B19F}" type="presParOf" srcId="{654D4274-4625-4567-8CFD-F9CFB0DB4F70}" destId="{8B5F9EF6-0823-4225-9787-A1D3E1AFCFC3}" srcOrd="1" destOrd="0" presId="urn:microsoft.com/office/officeart/2005/8/layout/hList6"/>
    <dgm:cxn modelId="{7D67D801-4613-42B7-B472-43E44F676068}" type="presParOf" srcId="{654D4274-4625-4567-8CFD-F9CFB0DB4F70}" destId="{9A6384F8-FF59-447E-81FE-8C61BA254213}" srcOrd="2" destOrd="0" presId="urn:microsoft.com/office/officeart/2005/8/layout/hList6"/>
    <dgm:cxn modelId="{3F13F5DE-3C4C-449A-9E2C-C8760D1B121E}" type="presParOf" srcId="{654D4274-4625-4567-8CFD-F9CFB0DB4F70}" destId="{A0465050-448D-4087-AC54-E37116D54832}" srcOrd="3" destOrd="0" presId="urn:microsoft.com/office/officeart/2005/8/layout/hList6"/>
    <dgm:cxn modelId="{E6F6C453-D288-4A40-9AF9-8A84AC43140E}" type="presParOf" srcId="{654D4274-4625-4567-8CFD-F9CFB0DB4F70}" destId="{DBD08161-A7CA-4627-AFB5-C0C5E90E1668}" srcOrd="4" destOrd="0" presId="urn:microsoft.com/office/officeart/2005/8/layout/hList6"/>
    <dgm:cxn modelId="{21913072-481B-438E-9952-13DC8AE6DCB1}" type="presParOf" srcId="{654D4274-4625-4567-8CFD-F9CFB0DB4F70}" destId="{34FA3700-653D-40E4-BC29-D40239AD4BF2}" srcOrd="5" destOrd="0" presId="urn:microsoft.com/office/officeart/2005/8/layout/hList6"/>
    <dgm:cxn modelId="{39C37F89-8FB0-4258-820D-D82CCAF3FFC4}" type="presParOf" srcId="{654D4274-4625-4567-8CFD-F9CFB0DB4F70}" destId="{5B9A1D83-139B-43F1-AC13-F4F10E877D9B}" srcOrd="6" destOrd="0" presId="urn:microsoft.com/office/officeart/2005/8/layout/hList6"/>
    <dgm:cxn modelId="{4BF6BE14-85EA-4E26-8426-5792F5E4237B}" type="presParOf" srcId="{654D4274-4625-4567-8CFD-F9CFB0DB4F70}" destId="{26B9212D-FD54-4B9A-8C71-B6E84E1DE971}" srcOrd="7" destOrd="0" presId="urn:microsoft.com/office/officeart/2005/8/layout/hList6"/>
    <dgm:cxn modelId="{BE179CAF-E020-4CBF-B7D1-74B69CB59ECB}" type="presParOf" srcId="{654D4274-4625-4567-8CFD-F9CFB0DB4F70}" destId="{B409D1DE-85C8-48D7-992F-0ADA5867229F}" srcOrd="8" destOrd="0" presId="urn:microsoft.com/office/officeart/2005/8/layout/hList6"/>
    <dgm:cxn modelId="{821A0C60-8888-41DC-A99F-0F3CB3DA962C}" type="presParOf" srcId="{654D4274-4625-4567-8CFD-F9CFB0DB4F70}" destId="{98CF455F-E5C6-450D-AB11-E12E0DE1371E}" srcOrd="9" destOrd="0" presId="urn:microsoft.com/office/officeart/2005/8/layout/hList6"/>
    <dgm:cxn modelId="{9E5D9D97-AC4F-4F16-B8D3-840F630226B2}" type="presParOf" srcId="{654D4274-4625-4567-8CFD-F9CFB0DB4F70}" destId="{8284018D-FEA2-43CE-A1D2-0B9FFEE03F78}" srcOrd="10" destOrd="0" presId="urn:microsoft.com/office/officeart/2005/8/layout/hList6"/>
    <dgm:cxn modelId="{94623965-3B02-4B23-B77B-883AED41A926}" type="presParOf" srcId="{654D4274-4625-4567-8CFD-F9CFB0DB4F70}" destId="{59822DB6-5A2B-49A7-BC12-0D84EBA63919}" srcOrd="11" destOrd="0" presId="urn:microsoft.com/office/officeart/2005/8/layout/hList6"/>
    <dgm:cxn modelId="{6AA6EDA0-F2CC-4C5D-A029-3267DCC53558}" type="presParOf" srcId="{654D4274-4625-4567-8CFD-F9CFB0DB4F70}" destId="{D311DBC7-7182-4839-88A4-1E4209759F76}" srcOrd="1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5583F-4AED-46F7-8897-1CD907BE7B7C}">
      <dsp:nvSpPr>
        <dsp:cNvPr id="0" name=""/>
        <dsp:cNvSpPr/>
      </dsp:nvSpPr>
      <dsp:spPr>
        <a:xfrm rot="5395530">
          <a:off x="543267" y="874784"/>
          <a:ext cx="1362800"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81B8E35-1C8A-4889-BE72-3EE7A734D68B}">
      <dsp:nvSpPr>
        <dsp:cNvPr id="0" name=""/>
        <dsp:cNvSpPr/>
      </dsp:nvSpPr>
      <dsp:spPr>
        <a:xfrm>
          <a:off x="853345" y="3604"/>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Initiation of Emergency</a:t>
          </a:r>
          <a:endParaRPr lang="en-IN" sz="1600" kern="1200" dirty="0"/>
        </a:p>
      </dsp:txBody>
      <dsp:txXfrm>
        <a:off x="885627" y="35886"/>
        <a:ext cx="1772413" cy="1037622"/>
      </dsp:txXfrm>
    </dsp:sp>
    <dsp:sp modelId="{DE6F94EA-0387-4B8B-893A-C5B040A150CB}">
      <dsp:nvSpPr>
        <dsp:cNvPr id="0" name=""/>
        <dsp:cNvSpPr/>
      </dsp:nvSpPr>
      <dsp:spPr>
        <a:xfrm rot="5411959">
          <a:off x="534412" y="2250996"/>
          <a:ext cx="1383552"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B1D5FE8-5150-48EF-AA7C-6F44C817CA46}">
      <dsp:nvSpPr>
        <dsp:cNvPr id="0" name=""/>
        <dsp:cNvSpPr/>
      </dsp:nvSpPr>
      <dsp:spPr>
        <a:xfrm>
          <a:off x="858157" y="1369445"/>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Emergency Button Pressed</a:t>
          </a:r>
          <a:endParaRPr lang="en-IN" sz="1600" kern="1200" dirty="0"/>
        </a:p>
      </dsp:txBody>
      <dsp:txXfrm>
        <a:off x="890439" y="1401727"/>
        <a:ext cx="1772413" cy="1037622"/>
      </dsp:txXfrm>
    </dsp:sp>
    <dsp:sp modelId="{EF8D4A36-FBDC-48BE-B59C-8041B10D3B47}">
      <dsp:nvSpPr>
        <dsp:cNvPr id="0" name=""/>
        <dsp:cNvSpPr/>
      </dsp:nvSpPr>
      <dsp:spPr>
        <a:xfrm rot="5400000">
          <a:off x="537956" y="3634676"/>
          <a:ext cx="1371651"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C5CB472-CEC3-474C-816F-07F14801048A}">
      <dsp:nvSpPr>
        <dsp:cNvPr id="0" name=""/>
        <dsp:cNvSpPr/>
      </dsp:nvSpPr>
      <dsp:spPr>
        <a:xfrm>
          <a:off x="853345" y="2759070"/>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Automatic Vehicle Control Activated</a:t>
          </a:r>
          <a:endParaRPr lang="en-IN" sz="1600" kern="1200" dirty="0"/>
        </a:p>
      </dsp:txBody>
      <dsp:txXfrm>
        <a:off x="885627" y="2791352"/>
        <a:ext cx="1772413" cy="1037622"/>
      </dsp:txXfrm>
    </dsp:sp>
    <dsp:sp modelId="{DACA1332-9704-4919-83C5-C127C16D1F4C}">
      <dsp:nvSpPr>
        <dsp:cNvPr id="0" name=""/>
        <dsp:cNvSpPr/>
      </dsp:nvSpPr>
      <dsp:spPr>
        <a:xfrm>
          <a:off x="1226822" y="4323542"/>
          <a:ext cx="2437098"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A548B5D-4C55-4A35-8C0E-34F0F007F0AC}">
      <dsp:nvSpPr>
        <dsp:cNvPr id="0" name=""/>
        <dsp:cNvSpPr/>
      </dsp:nvSpPr>
      <dsp:spPr>
        <a:xfrm>
          <a:off x="853345" y="4136803"/>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Communication with Hospital and Emergency Services</a:t>
          </a:r>
          <a:endParaRPr lang="en-IN" sz="1600" kern="1200" dirty="0"/>
        </a:p>
      </dsp:txBody>
      <dsp:txXfrm>
        <a:off x="885627" y="4169085"/>
        <a:ext cx="1772413" cy="1037622"/>
      </dsp:txXfrm>
    </dsp:sp>
    <dsp:sp modelId="{E6DAA553-0DF1-4C3E-9DF9-4D524BE957AC}">
      <dsp:nvSpPr>
        <dsp:cNvPr id="0" name=""/>
        <dsp:cNvSpPr/>
      </dsp:nvSpPr>
      <dsp:spPr>
        <a:xfrm rot="16200000">
          <a:off x="2981136" y="3634676"/>
          <a:ext cx="1371651"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D33EBB8-ECC5-4F21-88D9-BCECEA954C50}">
      <dsp:nvSpPr>
        <dsp:cNvPr id="0" name=""/>
        <dsp:cNvSpPr/>
      </dsp:nvSpPr>
      <dsp:spPr>
        <a:xfrm>
          <a:off x="3296525" y="4136803"/>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Emergency Condition Detected</a:t>
          </a:r>
          <a:endParaRPr lang="en-IN" sz="1600" kern="1200" dirty="0"/>
        </a:p>
      </dsp:txBody>
      <dsp:txXfrm>
        <a:off x="3328807" y="4169085"/>
        <a:ext cx="1772413" cy="1037622"/>
      </dsp:txXfrm>
    </dsp:sp>
    <dsp:sp modelId="{83D10E82-DE57-4F27-9C7C-D09CA30DB15F}">
      <dsp:nvSpPr>
        <dsp:cNvPr id="0" name=""/>
        <dsp:cNvSpPr/>
      </dsp:nvSpPr>
      <dsp:spPr>
        <a:xfrm rot="16200000">
          <a:off x="2981136" y="2256943"/>
          <a:ext cx="1371651"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0441D6D-56E2-4476-AA3C-22603B477C1F}">
      <dsp:nvSpPr>
        <dsp:cNvPr id="0" name=""/>
        <dsp:cNvSpPr/>
      </dsp:nvSpPr>
      <dsp:spPr>
        <a:xfrm>
          <a:off x="3296525" y="2759070"/>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Data Processing and Analysis</a:t>
          </a:r>
          <a:endParaRPr lang="en-IN" sz="1600" kern="1200" dirty="0"/>
        </a:p>
      </dsp:txBody>
      <dsp:txXfrm>
        <a:off x="3328807" y="2791352"/>
        <a:ext cx="1772413" cy="1037622"/>
      </dsp:txXfrm>
    </dsp:sp>
    <dsp:sp modelId="{7DDFE50E-FF99-4B56-9D52-F20F4A99CDE6}">
      <dsp:nvSpPr>
        <dsp:cNvPr id="0" name=""/>
        <dsp:cNvSpPr/>
      </dsp:nvSpPr>
      <dsp:spPr>
        <a:xfrm rot="16200000">
          <a:off x="2981136" y="879209"/>
          <a:ext cx="1371651"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4B0A53E-BD52-42FA-BD5F-FF39B87A57D1}">
      <dsp:nvSpPr>
        <dsp:cNvPr id="0" name=""/>
        <dsp:cNvSpPr/>
      </dsp:nvSpPr>
      <dsp:spPr>
        <a:xfrm>
          <a:off x="3296525" y="1381337"/>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Continuous Vital Sign Monitoring</a:t>
          </a:r>
          <a:endParaRPr lang="en-IN" sz="1600" kern="1200" dirty="0"/>
        </a:p>
      </dsp:txBody>
      <dsp:txXfrm>
        <a:off x="3328807" y="1413619"/>
        <a:ext cx="1772413" cy="1037622"/>
      </dsp:txXfrm>
    </dsp:sp>
    <dsp:sp modelId="{634B9D6C-AECC-485F-AE01-70D8AAD9A4C0}">
      <dsp:nvSpPr>
        <dsp:cNvPr id="0" name=""/>
        <dsp:cNvSpPr/>
      </dsp:nvSpPr>
      <dsp:spPr>
        <a:xfrm>
          <a:off x="3670002" y="190343"/>
          <a:ext cx="2437098"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D52EBEF-2538-47E4-8CA7-3D517C4FDDBB}">
      <dsp:nvSpPr>
        <dsp:cNvPr id="0" name=""/>
        <dsp:cNvSpPr/>
      </dsp:nvSpPr>
      <dsp:spPr>
        <a:xfrm>
          <a:off x="3296525" y="3604"/>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Medical Sensor Activation</a:t>
          </a:r>
          <a:endParaRPr lang="en-IN" sz="1600" kern="1200" dirty="0"/>
        </a:p>
      </dsp:txBody>
      <dsp:txXfrm>
        <a:off x="3328807" y="35886"/>
        <a:ext cx="1772413" cy="1037622"/>
      </dsp:txXfrm>
    </dsp:sp>
    <dsp:sp modelId="{64B1DB15-4E1A-4836-9C14-F2F8A544C60C}">
      <dsp:nvSpPr>
        <dsp:cNvPr id="0" name=""/>
        <dsp:cNvSpPr/>
      </dsp:nvSpPr>
      <dsp:spPr>
        <a:xfrm rot="5400000">
          <a:off x="5424316" y="879209"/>
          <a:ext cx="1371651"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EB406B0-AC46-475D-88F1-E31EEC77FDEA}">
      <dsp:nvSpPr>
        <dsp:cNvPr id="0" name=""/>
        <dsp:cNvSpPr/>
      </dsp:nvSpPr>
      <dsp:spPr>
        <a:xfrm>
          <a:off x="5739705" y="3604"/>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Emergency Services Notified</a:t>
          </a:r>
          <a:endParaRPr lang="en-IN" sz="1600" kern="1200" dirty="0"/>
        </a:p>
      </dsp:txBody>
      <dsp:txXfrm>
        <a:off x="5771987" y="35886"/>
        <a:ext cx="1772413" cy="1037622"/>
      </dsp:txXfrm>
    </dsp:sp>
    <dsp:sp modelId="{0188D403-F4B5-4BC9-94E6-3D95D75D27BA}">
      <dsp:nvSpPr>
        <dsp:cNvPr id="0" name=""/>
        <dsp:cNvSpPr/>
      </dsp:nvSpPr>
      <dsp:spPr>
        <a:xfrm rot="5400000">
          <a:off x="5424316" y="2256943"/>
          <a:ext cx="1371651"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B01DDE2-DCE4-4353-87F8-28CF9DCA8371}">
      <dsp:nvSpPr>
        <dsp:cNvPr id="0" name=""/>
        <dsp:cNvSpPr/>
      </dsp:nvSpPr>
      <dsp:spPr>
        <a:xfrm>
          <a:off x="5739705" y="1381337"/>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Vehicle Control Adjustment</a:t>
          </a:r>
        </a:p>
      </dsp:txBody>
      <dsp:txXfrm>
        <a:off x="5771987" y="1413619"/>
        <a:ext cx="1772413" cy="1037622"/>
      </dsp:txXfrm>
    </dsp:sp>
    <dsp:sp modelId="{67B072DA-9285-4F42-9A59-458D92F7B403}">
      <dsp:nvSpPr>
        <dsp:cNvPr id="0" name=""/>
        <dsp:cNvSpPr/>
      </dsp:nvSpPr>
      <dsp:spPr>
        <a:xfrm rot="5400000">
          <a:off x="5424316" y="3634676"/>
          <a:ext cx="1371651"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CDBFD30-9C0D-4BBB-8AC8-32E6B2FF12A6}">
      <dsp:nvSpPr>
        <dsp:cNvPr id="0" name=""/>
        <dsp:cNvSpPr/>
      </dsp:nvSpPr>
      <dsp:spPr>
        <a:xfrm>
          <a:off x="5739705" y="2759070"/>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Safely Pull Over</a:t>
          </a:r>
        </a:p>
      </dsp:txBody>
      <dsp:txXfrm>
        <a:off x="5771987" y="2791352"/>
        <a:ext cx="1772413" cy="1037622"/>
      </dsp:txXfrm>
    </dsp:sp>
    <dsp:sp modelId="{0241A652-7D04-4157-A662-A4D1203D30AC}">
      <dsp:nvSpPr>
        <dsp:cNvPr id="0" name=""/>
        <dsp:cNvSpPr/>
      </dsp:nvSpPr>
      <dsp:spPr>
        <a:xfrm>
          <a:off x="6113182" y="4323542"/>
          <a:ext cx="2437098"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062608C-2C4C-473F-9126-01DA0122F2DE}">
      <dsp:nvSpPr>
        <dsp:cNvPr id="0" name=""/>
        <dsp:cNvSpPr/>
      </dsp:nvSpPr>
      <dsp:spPr>
        <a:xfrm>
          <a:off x="5739705" y="4136803"/>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User Feedback and Alerts</a:t>
          </a:r>
        </a:p>
      </dsp:txBody>
      <dsp:txXfrm>
        <a:off x="5771987" y="4169085"/>
        <a:ext cx="1772413" cy="1037622"/>
      </dsp:txXfrm>
    </dsp:sp>
    <dsp:sp modelId="{2A7B146A-0238-4350-9716-C41C1FD594A1}">
      <dsp:nvSpPr>
        <dsp:cNvPr id="0" name=""/>
        <dsp:cNvSpPr/>
      </dsp:nvSpPr>
      <dsp:spPr>
        <a:xfrm rot="16200000">
          <a:off x="7867496" y="3634676"/>
          <a:ext cx="1371651"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D29E3B8-2E4E-4C2A-B36D-59E16188AD6C}">
      <dsp:nvSpPr>
        <dsp:cNvPr id="0" name=""/>
        <dsp:cNvSpPr/>
      </dsp:nvSpPr>
      <dsp:spPr>
        <a:xfrm>
          <a:off x="8182885" y="4136803"/>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Emergency Services Arrival</a:t>
          </a:r>
        </a:p>
      </dsp:txBody>
      <dsp:txXfrm>
        <a:off x="8215167" y="4169085"/>
        <a:ext cx="1772413" cy="1037622"/>
      </dsp:txXfrm>
    </dsp:sp>
    <dsp:sp modelId="{66B80F31-7513-4DF4-9137-6C937F86BC57}">
      <dsp:nvSpPr>
        <dsp:cNvPr id="0" name=""/>
        <dsp:cNvSpPr/>
      </dsp:nvSpPr>
      <dsp:spPr>
        <a:xfrm rot="16200000">
          <a:off x="7867496" y="2256943"/>
          <a:ext cx="1371651"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145BDB4-D4A9-45D0-AE85-414317BE160D}">
      <dsp:nvSpPr>
        <dsp:cNvPr id="0" name=""/>
        <dsp:cNvSpPr/>
      </dsp:nvSpPr>
      <dsp:spPr>
        <a:xfrm>
          <a:off x="8182885" y="2759070"/>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User Assistance and Care</a:t>
          </a:r>
        </a:p>
      </dsp:txBody>
      <dsp:txXfrm>
        <a:off x="8215167" y="2791352"/>
        <a:ext cx="1772413" cy="1037622"/>
      </dsp:txXfrm>
    </dsp:sp>
    <dsp:sp modelId="{87114AFF-81F9-46DE-A002-8BA3403E3952}">
      <dsp:nvSpPr>
        <dsp:cNvPr id="0" name=""/>
        <dsp:cNvSpPr/>
      </dsp:nvSpPr>
      <dsp:spPr>
        <a:xfrm rot="16200000">
          <a:off x="7867496" y="879209"/>
          <a:ext cx="1371651" cy="165327"/>
        </a:xfrm>
        <a:prstGeom prst="rect">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1C02BBE-9AE2-4F98-8291-E8C830448725}">
      <dsp:nvSpPr>
        <dsp:cNvPr id="0" name=""/>
        <dsp:cNvSpPr/>
      </dsp:nvSpPr>
      <dsp:spPr>
        <a:xfrm>
          <a:off x="8182885" y="1381337"/>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Post-Incident Support</a:t>
          </a:r>
        </a:p>
      </dsp:txBody>
      <dsp:txXfrm>
        <a:off x="8215167" y="1413619"/>
        <a:ext cx="1772413" cy="1037622"/>
      </dsp:txXfrm>
    </dsp:sp>
    <dsp:sp modelId="{02455AB1-BB8C-4911-BE06-47EA38DD87AF}">
      <dsp:nvSpPr>
        <dsp:cNvPr id="0" name=""/>
        <dsp:cNvSpPr/>
      </dsp:nvSpPr>
      <dsp:spPr>
        <a:xfrm>
          <a:off x="8182885" y="3604"/>
          <a:ext cx="1836977" cy="1102186"/>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User Education and Training</a:t>
          </a:r>
        </a:p>
      </dsp:txBody>
      <dsp:txXfrm>
        <a:off x="8215167" y="35886"/>
        <a:ext cx="1772413" cy="1037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519CA-CDEF-44C0-BFC2-278211389411}">
      <dsp:nvSpPr>
        <dsp:cNvPr id="0" name=""/>
        <dsp:cNvSpPr/>
      </dsp:nvSpPr>
      <dsp:spPr>
        <a:xfrm rot="16200000">
          <a:off x="-2126107" y="2132421"/>
          <a:ext cx="5746651" cy="1481808"/>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en-IN" sz="1600" b="1" kern="1200" dirty="0"/>
            <a:t>Emergency Button </a:t>
          </a:r>
          <a:r>
            <a:rPr lang="en-IN" sz="1600" kern="1200" dirty="0"/>
            <a:t>- A user-friendly interface, such as a physical button or a touch-screen control, allows the driver to initiate an emergency request with a simple press.</a:t>
          </a:r>
        </a:p>
      </dsp:txBody>
      <dsp:txXfrm rot="5400000">
        <a:off x="6314" y="1149330"/>
        <a:ext cx="1481808" cy="3447991"/>
      </dsp:txXfrm>
    </dsp:sp>
    <dsp:sp modelId="{CD7C1491-EAB3-4513-8770-9F0E1F6A1C40}">
      <dsp:nvSpPr>
        <dsp:cNvPr id="0" name=""/>
        <dsp:cNvSpPr/>
      </dsp:nvSpPr>
      <dsp:spPr>
        <a:xfrm rot="16200000">
          <a:off x="-531446" y="2132421"/>
          <a:ext cx="5746651" cy="1481808"/>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en-IN" sz="1600" b="1" kern="1200" dirty="0"/>
            <a:t>Automatic Vehicle Control </a:t>
          </a:r>
          <a:r>
            <a:rPr lang="en-IN" sz="1600" kern="1200" dirty="0"/>
            <a:t>- The system is capable of taking control of the vehicle if the driver is unresponsive or unable to operate the vehicle safely, potentially preventing accidents caused by medical emergencies.</a:t>
          </a:r>
        </a:p>
      </dsp:txBody>
      <dsp:txXfrm rot="5400000">
        <a:off x="1600975" y="1149330"/>
        <a:ext cx="1481808" cy="3447991"/>
      </dsp:txXfrm>
    </dsp:sp>
    <dsp:sp modelId="{C8B08F82-5ABA-444F-A6F9-ADC5D6918BD6}">
      <dsp:nvSpPr>
        <dsp:cNvPr id="0" name=""/>
        <dsp:cNvSpPr/>
      </dsp:nvSpPr>
      <dsp:spPr>
        <a:xfrm rot="16200000">
          <a:off x="1061497" y="2132421"/>
          <a:ext cx="5746651" cy="1481808"/>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8900" bIns="0" numCol="1" spcCol="1270" anchor="ctr" anchorCtr="0">
          <a:noAutofit/>
        </a:bodyPr>
        <a:lstStyle/>
        <a:p>
          <a:pPr marL="0" lvl="0" indent="0" algn="ctr" defTabSz="622300">
            <a:lnSpc>
              <a:spcPct val="90000"/>
            </a:lnSpc>
            <a:spcBef>
              <a:spcPct val="0"/>
            </a:spcBef>
            <a:spcAft>
              <a:spcPct val="35000"/>
            </a:spcAft>
            <a:buNone/>
          </a:pPr>
          <a:r>
            <a:rPr lang="en-IN" sz="1400" b="1" kern="1200" dirty="0"/>
            <a:t>Real-time Communication </a:t>
          </a:r>
          <a:r>
            <a:rPr lang="en-IN" sz="1400" kern="1200" dirty="0"/>
            <a:t>- The system incorporates communication systems, likely using cellular and GPS technology, to immediately notify the nearest hospital and coordinate with emergency services, reducing response times and ensuring timely medical intervention.</a:t>
          </a:r>
        </a:p>
      </dsp:txBody>
      <dsp:txXfrm rot="5400000">
        <a:off x="3193918" y="1149330"/>
        <a:ext cx="1481808" cy="3447991"/>
      </dsp:txXfrm>
    </dsp:sp>
    <dsp:sp modelId="{64BECB9A-0F67-439B-AB38-6FAD475D3193}">
      <dsp:nvSpPr>
        <dsp:cNvPr id="0" name=""/>
        <dsp:cNvSpPr/>
      </dsp:nvSpPr>
      <dsp:spPr>
        <a:xfrm rot="16200000">
          <a:off x="2654442" y="2132421"/>
          <a:ext cx="5746651" cy="1481808"/>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0" rIns="82550" bIns="0" numCol="1" spcCol="1270" anchor="ctr" anchorCtr="0">
          <a:noAutofit/>
        </a:bodyPr>
        <a:lstStyle/>
        <a:p>
          <a:pPr marL="0" lvl="0" indent="0" algn="ctr" defTabSz="577850">
            <a:lnSpc>
              <a:spcPct val="90000"/>
            </a:lnSpc>
            <a:spcBef>
              <a:spcPct val="0"/>
            </a:spcBef>
            <a:spcAft>
              <a:spcPct val="35000"/>
            </a:spcAft>
            <a:buNone/>
          </a:pPr>
          <a:r>
            <a:rPr lang="en-IN" sz="1300" b="1" kern="1200" dirty="0"/>
            <a:t>Medical Sensor Integration </a:t>
          </a:r>
          <a:r>
            <a:rPr lang="en-IN" sz="1300" kern="1200" dirty="0"/>
            <a:t>- A sophisticated medical sensor integrated into the seatbelt continuously monitors the driver's vital signs. It can detect irregularities or emergency conditions, even if the driver is unable to press the emergency button within a predefined timeframe.</a:t>
          </a:r>
        </a:p>
      </dsp:txBody>
      <dsp:txXfrm rot="5400000">
        <a:off x="4786863" y="1149330"/>
        <a:ext cx="1481808" cy="3447991"/>
      </dsp:txXfrm>
    </dsp:sp>
    <dsp:sp modelId="{D38D3A0E-9849-43F2-BF40-A5FF78EB72F1}">
      <dsp:nvSpPr>
        <dsp:cNvPr id="0" name=""/>
        <dsp:cNvSpPr/>
      </dsp:nvSpPr>
      <dsp:spPr>
        <a:xfrm rot="16200000">
          <a:off x="4247387" y="2132421"/>
          <a:ext cx="5746651" cy="1481808"/>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en-IN" sz="1600" b="1" kern="1200" dirty="0"/>
            <a:t>Driver Safety and Well-being </a:t>
          </a:r>
          <a:r>
            <a:rPr lang="en-IN" sz="1600" kern="1200" dirty="0"/>
            <a:t>- The primary goal of this technology is to enhance the safety and well-being of drivers facing unexpected health challenges during their journeys.</a:t>
          </a:r>
        </a:p>
      </dsp:txBody>
      <dsp:txXfrm rot="5400000">
        <a:off x="6379808" y="1149330"/>
        <a:ext cx="1481808" cy="3447991"/>
      </dsp:txXfrm>
    </dsp:sp>
    <dsp:sp modelId="{59F686F8-0B63-47FB-830E-65878EB272E7}">
      <dsp:nvSpPr>
        <dsp:cNvPr id="0" name=""/>
        <dsp:cNvSpPr/>
      </dsp:nvSpPr>
      <dsp:spPr>
        <a:xfrm rot="16200000">
          <a:off x="5840331" y="2132421"/>
          <a:ext cx="5746651" cy="1481808"/>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8900" bIns="0" numCol="1" spcCol="1270" anchor="ctr" anchorCtr="0">
          <a:noAutofit/>
        </a:bodyPr>
        <a:lstStyle/>
        <a:p>
          <a:pPr marL="0" lvl="0" indent="0" algn="ctr" defTabSz="622300">
            <a:lnSpc>
              <a:spcPct val="90000"/>
            </a:lnSpc>
            <a:spcBef>
              <a:spcPct val="0"/>
            </a:spcBef>
            <a:spcAft>
              <a:spcPct val="35000"/>
            </a:spcAft>
            <a:buNone/>
          </a:pPr>
          <a:r>
            <a:rPr lang="en-IN" sz="1400" b="1" kern="1200" dirty="0"/>
            <a:t>Improved Road Safety </a:t>
          </a:r>
          <a:r>
            <a:rPr lang="en-IN" sz="1400" kern="1200" dirty="0"/>
            <a:t>- By promptly responding to medical emergencies and potentially taking control of the vehicle, this technology has the potential to reduce accidents caused by sick drivers, making the roads safer for everyone.</a:t>
          </a:r>
        </a:p>
      </dsp:txBody>
      <dsp:txXfrm rot="5400000">
        <a:off x="7972752" y="1149330"/>
        <a:ext cx="1481808" cy="3447991"/>
      </dsp:txXfrm>
    </dsp:sp>
    <dsp:sp modelId="{069C9849-BA75-4F80-89DC-0C1890918F1F}">
      <dsp:nvSpPr>
        <dsp:cNvPr id="0" name=""/>
        <dsp:cNvSpPr/>
      </dsp:nvSpPr>
      <dsp:spPr>
        <a:xfrm rot="16200000">
          <a:off x="7433276" y="2132421"/>
          <a:ext cx="5746651" cy="1481808"/>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en-IN" sz="1600" b="1" kern="1200" dirty="0"/>
            <a:t>Lifesaving Potential </a:t>
          </a:r>
          <a:r>
            <a:rPr lang="en-IN" sz="1600" kern="1200" dirty="0"/>
            <a:t>- Quick and coordinated response to medical emergencies can save lives and reduce the severity of injuries resulting from accidents.</a:t>
          </a:r>
        </a:p>
      </dsp:txBody>
      <dsp:txXfrm rot="5400000">
        <a:off x="9565697" y="1149330"/>
        <a:ext cx="1481808" cy="34479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487E3-1ED4-42EC-8635-20A3FDA47932}">
      <dsp:nvSpPr>
        <dsp:cNvPr id="0" name=""/>
        <dsp:cNvSpPr/>
      </dsp:nvSpPr>
      <dsp:spPr>
        <a:xfrm rot="16200000">
          <a:off x="-2030847" y="2038796"/>
          <a:ext cx="5544616" cy="1467022"/>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en-IN" sz="1600" b="1" kern="1200" dirty="0"/>
            <a:t>Public Health Benefits </a:t>
          </a:r>
          <a:r>
            <a:rPr lang="en-IN" sz="1600" kern="1200" dirty="0"/>
            <a:t>- Enhancing road safety and ensuring timely medical intervention contributes to public health by reducing the impact of accidents and emergencies on individuals and healthcare systems.</a:t>
          </a:r>
        </a:p>
      </dsp:txBody>
      <dsp:txXfrm rot="5400000">
        <a:off x="7950" y="1108922"/>
        <a:ext cx="1467022" cy="3326770"/>
      </dsp:txXfrm>
    </dsp:sp>
    <dsp:sp modelId="{9A6384F8-FF59-447E-81FE-8C61BA254213}">
      <dsp:nvSpPr>
        <dsp:cNvPr id="0" name=""/>
        <dsp:cNvSpPr/>
      </dsp:nvSpPr>
      <dsp:spPr>
        <a:xfrm rot="16200000">
          <a:off x="-453798" y="2038796"/>
          <a:ext cx="5544616" cy="1467022"/>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en-IN" sz="1600" b="1" kern="1200" dirty="0"/>
            <a:t>User-friendly and Non-intrusive </a:t>
          </a:r>
          <a:r>
            <a:rPr lang="en-IN" sz="1600" kern="1200" dirty="0"/>
            <a:t>- The system can be designed to be non-intrusive to the driver during normal operation, ensuring that drivers feel comfortable and safe using this technology.</a:t>
          </a:r>
        </a:p>
      </dsp:txBody>
      <dsp:txXfrm rot="5400000">
        <a:off x="1584999" y="1108922"/>
        <a:ext cx="1467022" cy="3326770"/>
      </dsp:txXfrm>
    </dsp:sp>
    <dsp:sp modelId="{DBD08161-A7CA-4627-AFB5-C0C5E90E1668}">
      <dsp:nvSpPr>
        <dsp:cNvPr id="0" name=""/>
        <dsp:cNvSpPr/>
      </dsp:nvSpPr>
      <dsp:spPr>
        <a:xfrm rot="16200000">
          <a:off x="1123250" y="2038796"/>
          <a:ext cx="5544616" cy="1467022"/>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en-IN" sz="1600" b="1" kern="1200" dirty="0"/>
            <a:t>Privacy and Data Security </a:t>
          </a:r>
          <a:r>
            <a:rPr lang="en-IN" sz="1600" kern="1200" dirty="0"/>
            <a:t>- The technology will prioritize user privacy and data security, especially when collecting and transmitting medical data.</a:t>
          </a:r>
        </a:p>
      </dsp:txBody>
      <dsp:txXfrm rot="5400000">
        <a:off x="3162047" y="1108922"/>
        <a:ext cx="1467022" cy="3326770"/>
      </dsp:txXfrm>
    </dsp:sp>
    <dsp:sp modelId="{5B9A1D83-139B-43F1-AC13-F4F10E877D9B}">
      <dsp:nvSpPr>
        <dsp:cNvPr id="0" name=""/>
        <dsp:cNvSpPr/>
      </dsp:nvSpPr>
      <dsp:spPr>
        <a:xfrm rot="16200000">
          <a:off x="2700299" y="2038796"/>
          <a:ext cx="5544616" cy="1467022"/>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en-IN" sz="1600" b="1" kern="1200" dirty="0"/>
            <a:t>Compliance with Regulations </a:t>
          </a:r>
          <a:r>
            <a:rPr lang="en-IN" sz="1600" kern="1200" dirty="0"/>
            <a:t>- The development and deployment of such a system will need to adhere to safety and privacy regulations and standards.</a:t>
          </a:r>
        </a:p>
      </dsp:txBody>
      <dsp:txXfrm rot="5400000">
        <a:off x="4739096" y="1108922"/>
        <a:ext cx="1467022" cy="3326770"/>
      </dsp:txXfrm>
    </dsp:sp>
    <dsp:sp modelId="{B409D1DE-85C8-48D7-992F-0ADA5867229F}">
      <dsp:nvSpPr>
        <dsp:cNvPr id="0" name=""/>
        <dsp:cNvSpPr/>
      </dsp:nvSpPr>
      <dsp:spPr>
        <a:xfrm rot="16200000">
          <a:off x="4277349" y="2038796"/>
          <a:ext cx="5544616" cy="1467022"/>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en-IN" sz="1600" b="1" kern="1200" dirty="0"/>
            <a:t>Customization and Alerts </a:t>
          </a:r>
          <a:r>
            <a:rPr lang="en-IN" sz="1600" kern="1200" dirty="0"/>
            <a:t>- The system will allow drivers to customize preferences and receive notifications or alerts related to their medical condition and the status of the system.</a:t>
          </a:r>
        </a:p>
      </dsp:txBody>
      <dsp:txXfrm rot="5400000">
        <a:off x="6316146" y="1108922"/>
        <a:ext cx="1467022" cy="3326770"/>
      </dsp:txXfrm>
    </dsp:sp>
    <dsp:sp modelId="{8284018D-FEA2-43CE-A1D2-0B9FFEE03F78}">
      <dsp:nvSpPr>
        <dsp:cNvPr id="0" name=""/>
        <dsp:cNvSpPr/>
      </dsp:nvSpPr>
      <dsp:spPr>
        <a:xfrm rot="16200000">
          <a:off x="5854398" y="2038796"/>
          <a:ext cx="5544616" cy="1467022"/>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en-IN" sz="1600" b="1" kern="1200" dirty="0"/>
            <a:t>Accessibility and Inclusivity </a:t>
          </a:r>
          <a:r>
            <a:rPr lang="en-IN" sz="1600" kern="1200" dirty="0"/>
            <a:t>- The technology will be accessible and usable by a wide range of drivers, including those with disabilities or medical conditions.</a:t>
          </a:r>
        </a:p>
      </dsp:txBody>
      <dsp:txXfrm rot="5400000">
        <a:off x="7893195" y="1108922"/>
        <a:ext cx="1467022" cy="3326770"/>
      </dsp:txXfrm>
    </dsp:sp>
    <dsp:sp modelId="{D311DBC7-7182-4839-88A4-1E4209759F76}">
      <dsp:nvSpPr>
        <dsp:cNvPr id="0" name=""/>
        <dsp:cNvSpPr/>
      </dsp:nvSpPr>
      <dsp:spPr>
        <a:xfrm rot="16200000">
          <a:off x="7431447" y="2038796"/>
          <a:ext cx="5544616" cy="1467022"/>
        </a:xfrm>
        <a:prstGeom prst="flowChartManualOperati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en-IN" sz="1600" b="1" kern="1200" dirty="0"/>
            <a:t>Training and Education </a:t>
          </a:r>
          <a:r>
            <a:rPr lang="en-IN" sz="1600" kern="1200" dirty="0"/>
            <a:t>- Drivers will have to be educated on how to use the system effectively and understand its benefits for better user experience.</a:t>
          </a:r>
        </a:p>
      </dsp:txBody>
      <dsp:txXfrm rot="5400000">
        <a:off x="9470244" y="1108922"/>
        <a:ext cx="1467022" cy="332677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10/29/2023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10/29/2023</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10/29/2023</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10/29/2023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10/29/2023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10/29/2023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10/29/2023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10/29/2023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10/29/2023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10/29/2023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10/29/2023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10/29/2023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10/29/2023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10/29/2023</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188640"/>
            <a:ext cx="8735325" cy="3168352"/>
          </a:xfrm>
        </p:spPr>
        <p:txBody>
          <a:bodyPr>
            <a:normAutofit/>
          </a:bodyPr>
          <a:lstStyle/>
          <a:p>
            <a:pPr algn="ctr"/>
            <a:r>
              <a:rPr lang="en-US" sz="6000" b="1" u="sng" dirty="0">
                <a:solidFill>
                  <a:schemeClr val="accent1">
                    <a:lumMod val="75000"/>
                  </a:schemeClr>
                </a:solidFill>
                <a:latin typeface="Rockwell" panose="02060603020205020403" pitchFamily="18" charset="0"/>
              </a:rPr>
              <a:t>THE LIFE-SAVING INNOVATION</a:t>
            </a:r>
            <a:br>
              <a:rPr lang="en-US" sz="6000" b="1" u="sng" dirty="0">
                <a:solidFill>
                  <a:schemeClr val="accent1">
                    <a:lumMod val="75000"/>
                  </a:schemeClr>
                </a:solidFill>
                <a:latin typeface="Rockwell" panose="02060603020205020403" pitchFamily="18" charset="0"/>
              </a:rPr>
            </a:br>
            <a:br>
              <a:rPr lang="en-US" dirty="0"/>
            </a:br>
            <a:r>
              <a:rPr lang="en-US" sz="3200" dirty="0">
                <a:solidFill>
                  <a:schemeClr val="accent1">
                    <a:lumMod val="75000"/>
                  </a:schemeClr>
                </a:solidFill>
                <a:latin typeface="Bookman Old Style" panose="02050604050505020204" pitchFamily="18" charset="0"/>
              </a:rPr>
              <a:t>i.mobilothon 3.0</a:t>
            </a:r>
          </a:p>
        </p:txBody>
      </p:sp>
      <p:sp>
        <p:nvSpPr>
          <p:cNvPr id="5" name="Subtitle 4"/>
          <p:cNvSpPr>
            <a:spLocks noGrp="1"/>
          </p:cNvSpPr>
          <p:nvPr>
            <p:ph type="subTitle" idx="1"/>
          </p:nvPr>
        </p:nvSpPr>
        <p:spPr>
          <a:xfrm>
            <a:off x="1625176" y="4365104"/>
            <a:ext cx="8735325" cy="2232247"/>
          </a:xfrm>
        </p:spPr>
        <p:txBody>
          <a:bodyPr>
            <a:normAutofit/>
          </a:bodyPr>
          <a:lstStyle/>
          <a:p>
            <a:r>
              <a:rPr lang="en-US" sz="2000" b="1" dirty="0"/>
              <a:t>Name:</a:t>
            </a:r>
            <a:r>
              <a:rPr lang="en-US" sz="2000" dirty="0"/>
              <a:t> Rebecca Bhattacharjee</a:t>
            </a:r>
          </a:p>
          <a:p>
            <a:endParaRPr lang="en-US" sz="2000" dirty="0"/>
          </a:p>
          <a:p>
            <a:r>
              <a:rPr lang="en-US" sz="2000" b="1" dirty="0"/>
              <a:t>Team:</a:t>
            </a:r>
            <a:r>
              <a:rPr lang="en-US" sz="2000" dirty="0"/>
              <a:t> volkswagenaspirer (solo member)</a:t>
            </a:r>
          </a:p>
          <a:p>
            <a:endParaRPr lang="en-US" sz="2000" dirty="0"/>
          </a:p>
          <a:p>
            <a:r>
              <a:rPr lang="en-US" sz="2000" b="1" dirty="0"/>
              <a:t>Round 3:</a:t>
            </a:r>
            <a:r>
              <a:rPr lang="en-US" sz="2000" dirty="0"/>
              <a:t> prototype submission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715E-5099-AF5F-078A-426C188D0D79}"/>
              </a:ext>
            </a:extLst>
          </p:cNvPr>
          <p:cNvSpPr>
            <a:spLocks noGrp="1"/>
          </p:cNvSpPr>
          <p:nvPr>
            <p:ph type="title"/>
          </p:nvPr>
        </p:nvSpPr>
        <p:spPr>
          <a:xfrm>
            <a:off x="1218883" y="274637"/>
            <a:ext cx="10360501" cy="994123"/>
          </a:xfrm>
        </p:spPr>
        <p:txBody>
          <a:bodyPr>
            <a:normAutofit/>
          </a:bodyPr>
          <a:lstStyle/>
          <a:p>
            <a:pPr algn="ctr"/>
            <a:r>
              <a:rPr lang="en-IN" sz="4400" b="1" u="sng" dirty="0">
                <a:solidFill>
                  <a:schemeClr val="accent1">
                    <a:lumMod val="75000"/>
                  </a:schemeClr>
                </a:solidFill>
                <a:latin typeface="Rockwell" panose="02060603020205020403" pitchFamily="18" charset="0"/>
              </a:rPr>
              <a:t>In a nutshell . . .</a:t>
            </a:r>
          </a:p>
        </p:txBody>
      </p:sp>
      <p:sp>
        <p:nvSpPr>
          <p:cNvPr id="3" name="Content Placeholder 2">
            <a:extLst>
              <a:ext uri="{FF2B5EF4-FFF2-40B4-BE49-F238E27FC236}">
                <a16:creationId xmlns:a16="http://schemas.microsoft.com/office/drawing/2014/main" id="{6EFCC357-EF55-B975-4E41-06113836BF80}"/>
              </a:ext>
            </a:extLst>
          </p:cNvPr>
          <p:cNvSpPr>
            <a:spLocks noGrp="1"/>
          </p:cNvSpPr>
          <p:nvPr>
            <p:ph idx="1"/>
          </p:nvPr>
        </p:nvSpPr>
        <p:spPr/>
        <p:txBody>
          <a:bodyPr>
            <a:normAutofit fontScale="70000" lnSpcReduction="20000"/>
          </a:bodyPr>
          <a:lstStyle/>
          <a:p>
            <a:pPr marL="0" indent="0" algn="just">
              <a:buNone/>
            </a:pPr>
            <a:r>
              <a:rPr lang="en-US" dirty="0">
                <a:solidFill>
                  <a:schemeClr val="accent1">
                    <a:lumMod val="75000"/>
                  </a:schemeClr>
                </a:solidFill>
              </a:rPr>
              <a:t>This prototype serves as a compelling proof of concept, offering a ray of hope to drivers facing health-related challenges.</a:t>
            </a:r>
          </a:p>
          <a:p>
            <a:pPr marL="0" indent="0" algn="just">
              <a:buNone/>
            </a:pPr>
            <a:r>
              <a:rPr lang="en-US" dirty="0">
                <a:solidFill>
                  <a:schemeClr val="accent1">
                    <a:lumMod val="75000"/>
                  </a:schemeClr>
                </a:solidFill>
              </a:rPr>
              <a:t>The user flow presented here delineates the chronological sequence of events occurring during a medical emergency, spanning from the initiation of the incident to the arrival of emergency services. This technological solution seamlessly integrates user interface, automated control, communication, and medical sensors, thereby ensuring a well-coordinated and prompt response to emergencies. This, in turn, significantly contributes to the enhancement of road safety and the potential preservation of lives.</a:t>
            </a:r>
          </a:p>
          <a:p>
            <a:pPr marL="0" indent="0" algn="just">
              <a:buNone/>
            </a:pPr>
            <a:r>
              <a:rPr lang="en-US" dirty="0">
                <a:solidFill>
                  <a:schemeClr val="accent1">
                    <a:lumMod val="75000"/>
                  </a:schemeClr>
                </a:solidFill>
              </a:rPr>
              <a:t>The system is built upon the foundation of various software development kits, tools, and libraries, delivering a wide array of noteworthy features to its users. The successful realization of this achievement is attributed to the collaborative efforts of software developers, engineers, medical experts, and regulatory compliance specialists.</a:t>
            </a:r>
          </a:p>
          <a:p>
            <a:pPr marL="0" indent="0" algn="just">
              <a:buNone/>
            </a:pPr>
            <a:r>
              <a:rPr lang="en-US" dirty="0">
                <a:solidFill>
                  <a:schemeClr val="accent1">
                    <a:lumMod val="75000"/>
                  </a:schemeClr>
                </a:solidFill>
              </a:rPr>
              <a:t>This idea represents an innovative and potentially life-saving application of technology, specifically designed to address the critical concerns associated with road safety and medical emergencies. Nevertheless, the progression and execution of this initiative demands meticulous attention to safety, ethical considerations, and regulatory compliance, alongside comprehensive testing and evaluation procedures.</a:t>
            </a:r>
            <a:endParaRPr lang="en-IN" dirty="0">
              <a:solidFill>
                <a:schemeClr val="accent1">
                  <a:lumMod val="75000"/>
                </a:schemeClr>
              </a:solidFill>
            </a:endParaRPr>
          </a:p>
        </p:txBody>
      </p:sp>
    </p:spTree>
    <p:extLst>
      <p:ext uri="{BB962C8B-B14F-4D97-AF65-F5344CB8AC3E}">
        <p14:creationId xmlns:p14="http://schemas.microsoft.com/office/powerpoint/2010/main" val="206795560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274636"/>
            <a:ext cx="10360501" cy="1282155"/>
          </a:xfrm>
        </p:spPr>
        <p:txBody>
          <a:bodyPr>
            <a:normAutofit fontScale="90000"/>
          </a:bodyPr>
          <a:lstStyle/>
          <a:p>
            <a:pPr algn="ctr"/>
            <a:r>
              <a:rPr lang="en-US" sz="5300" b="1" u="sng" dirty="0">
                <a:solidFill>
                  <a:schemeClr val="accent1">
                    <a:lumMod val="75000"/>
                  </a:schemeClr>
                </a:solidFill>
                <a:latin typeface="Rockwell" panose="02060603020205020403" pitchFamily="18" charset="0"/>
              </a:rPr>
              <a:t>The</a:t>
            </a:r>
            <a:r>
              <a:rPr lang="en-US" sz="3600" b="1" u="sng" dirty="0">
                <a:solidFill>
                  <a:schemeClr val="accent1">
                    <a:lumMod val="75000"/>
                  </a:schemeClr>
                </a:solidFill>
                <a:latin typeface="Rockwell" panose="02060603020205020403" pitchFamily="18" charset="0"/>
              </a:rPr>
              <a:t> </a:t>
            </a:r>
            <a:r>
              <a:rPr lang="en-US" sz="4800" b="1" u="sng" dirty="0">
                <a:solidFill>
                  <a:schemeClr val="accent1">
                    <a:lumMod val="75000"/>
                  </a:schemeClr>
                </a:solidFill>
                <a:latin typeface="Rockwell" panose="02060603020205020403" pitchFamily="18" charset="0"/>
              </a:rPr>
              <a:t>Life-Saving</a:t>
            </a:r>
            <a:r>
              <a:rPr lang="en-US" sz="3600" b="1" u="sng" dirty="0">
                <a:solidFill>
                  <a:schemeClr val="accent1">
                    <a:lumMod val="75000"/>
                  </a:schemeClr>
                </a:solidFill>
                <a:latin typeface="Rockwell" panose="02060603020205020403" pitchFamily="18" charset="0"/>
              </a:rPr>
              <a:t> </a:t>
            </a:r>
            <a:r>
              <a:rPr lang="en-US" sz="5300" b="1" u="sng" dirty="0">
                <a:solidFill>
                  <a:schemeClr val="accent1">
                    <a:lumMod val="75000"/>
                  </a:schemeClr>
                </a:solidFill>
                <a:latin typeface="Rockwell" panose="02060603020205020403" pitchFamily="18" charset="0"/>
              </a:rPr>
              <a:t>Idea and its High-Level Solution</a:t>
            </a:r>
            <a:endParaRPr lang="en-US" sz="5300" dirty="0"/>
          </a:p>
        </p:txBody>
      </p:sp>
      <p:sp>
        <p:nvSpPr>
          <p:cNvPr id="8" name="Text Placeholder 7"/>
          <p:cNvSpPr>
            <a:spLocks noGrp="1"/>
          </p:cNvSpPr>
          <p:nvPr>
            <p:ph type="body" idx="1"/>
          </p:nvPr>
        </p:nvSpPr>
        <p:spPr>
          <a:xfrm>
            <a:off x="1218883" y="1628800"/>
            <a:ext cx="5082740" cy="576064"/>
          </a:xfrm>
        </p:spPr>
        <p:txBody>
          <a:bodyPr>
            <a:normAutofit/>
          </a:bodyPr>
          <a:lstStyle/>
          <a:p>
            <a:r>
              <a:rPr lang="en-US" sz="2000" dirty="0">
                <a:latin typeface="Bookman Old Style" panose="02050604050505020204" pitchFamily="18" charset="0"/>
              </a:rPr>
              <a:t>The Idea description</a:t>
            </a:r>
            <a:r>
              <a:rPr lang="en-US" sz="2400" dirty="0">
                <a:latin typeface="Bookman Old Style" panose="02050604050505020204" pitchFamily="18" charset="0"/>
              </a:rPr>
              <a:t>:</a:t>
            </a:r>
          </a:p>
        </p:txBody>
      </p:sp>
      <p:sp>
        <p:nvSpPr>
          <p:cNvPr id="10" name="Content Placeholder 9"/>
          <p:cNvSpPr>
            <a:spLocks noGrp="1"/>
          </p:cNvSpPr>
          <p:nvPr>
            <p:ph sz="half" idx="2"/>
          </p:nvPr>
        </p:nvSpPr>
        <p:spPr>
          <a:xfrm>
            <a:off x="1218883" y="2204864"/>
            <a:ext cx="5078677" cy="3967336"/>
          </a:xfrm>
        </p:spPr>
        <p:txBody>
          <a:bodyPr/>
          <a:lstStyle/>
          <a:p>
            <a:pPr marL="0" indent="0" algn="just">
              <a:buNone/>
            </a:pPr>
            <a:r>
              <a:rPr lang="en-IN" sz="1600"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The idea i</a:t>
            </a:r>
            <a:r>
              <a:rPr lang="en-IN" sz="1600" kern="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 to develop a technology solution that provides immediate assistance to drivers who experience a medical emergency while driving and are unable to reach a hospital promptly. This technology combines the push of a button, communication systems, and automatic vehicle control when the button is pushed during an emergency, alert the nearest hospital, coordinate with emergency services, and take control of the vehicle if necessary. Moreover, a sophisticated medical sensor integrated into the seatbelt is designed to automatically activate if the driver fails to engage the push button within a predefined timeframe, thus ensuring timely response to any emerging medical emergencies. Such a breakthrough in vehicular technology holds the potential to significantly enhance the safety and well-being of drivers facing unexpected health challenges during their journeys. The goal is to improve road safety, reduce accidents caused by sick drivers, and ensure timely medical intervention, ultimately saving lives and enhancing public health.</a:t>
            </a:r>
            <a:endParaRPr lang="en-IN" sz="16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1600" dirty="0"/>
          </a:p>
        </p:txBody>
      </p:sp>
      <p:sp>
        <p:nvSpPr>
          <p:cNvPr id="9" name="Text Placeholder 8"/>
          <p:cNvSpPr>
            <a:spLocks noGrp="1"/>
          </p:cNvSpPr>
          <p:nvPr>
            <p:ph type="body" sz="quarter" idx="3"/>
          </p:nvPr>
        </p:nvSpPr>
        <p:spPr>
          <a:xfrm>
            <a:off x="6496644" y="1412775"/>
            <a:ext cx="5082740" cy="720081"/>
          </a:xfrm>
        </p:spPr>
        <p:txBody>
          <a:bodyPr>
            <a:noAutofit/>
          </a:bodyPr>
          <a:lstStyle/>
          <a:p>
            <a:r>
              <a:rPr lang="en-US" sz="2000" dirty="0">
                <a:latin typeface="Bookman Old Style" panose="02050604050505020204" pitchFamily="18" charset="0"/>
              </a:rPr>
              <a:t>The high-level solution:</a:t>
            </a:r>
          </a:p>
        </p:txBody>
      </p:sp>
      <p:sp>
        <p:nvSpPr>
          <p:cNvPr id="11" name="Content Placeholder 10"/>
          <p:cNvSpPr>
            <a:spLocks noGrp="1"/>
          </p:cNvSpPr>
          <p:nvPr>
            <p:ph sz="quarter" idx="4"/>
          </p:nvPr>
        </p:nvSpPr>
        <p:spPr>
          <a:xfrm>
            <a:off x="6500707" y="2132856"/>
            <a:ext cx="5078677" cy="4039344"/>
          </a:xfrm>
        </p:spPr>
        <p:txBody>
          <a:bodyPr/>
          <a:lstStyle/>
          <a:p>
            <a:pPr marL="0" indent="0" algn="just">
              <a:buNone/>
            </a:pPr>
            <a:r>
              <a:rPr kumimoji="0" lang="de-DE" sz="1600" b="0" i="0" u="none" strike="noStrike" kern="1200" cap="none" spc="0" normalizeH="0" baseline="0" noProof="0" dirty="0">
                <a:ln>
                  <a:noFill/>
                </a:ln>
                <a:solidFill>
                  <a:schemeClr val="accent1">
                    <a:lumMod val="75000"/>
                  </a:schemeClr>
                </a:solidFill>
                <a:effectLst/>
                <a:uLnTx/>
                <a:uFillTx/>
                <a:latin typeface="VWAG TheSans"/>
              </a:rPr>
              <a:t>A high-level solution </a:t>
            </a:r>
            <a:r>
              <a:rPr lang="de-DE" sz="1600" dirty="0">
                <a:solidFill>
                  <a:schemeClr val="accent1">
                    <a:lumMod val="75000"/>
                  </a:schemeClr>
                </a:solidFill>
                <a:latin typeface="VWAG TheSans"/>
              </a:rPr>
              <a:t>involves a vehicular emergency signalling system with an easily accessible button for drivers to activate during a medical emergency. This button triggers immediate response procedures, notifies the nearest medical facility, and initiates continuous vital signs monitoring. It establishes secure communication with the medical facility, enabling real-time evaluation, guidance, and vehicle control if needed. Additionally, it dispatches paramedic assistance to the exact vehicle loaction, and informs emergency contacts while recording incident details for analysis. The system offers an intuitive interface with screen and voice commands for easy usability during emergencies. An intelligent medical sensor in the seatbelt activates if the driver cannot press the button in time, sending distress signals to the nearest hospital. By amalgamating rapid responsiveness, continuous health monitoring, seamless communication, and autonomous intervention, this system effectively delivers immediate aid to drivers during medical crises, significantly bolstering road safety and preserving lives.</a:t>
            </a:r>
            <a:endParaRPr kumimoji="0" lang="de-DE" sz="1600" b="0" i="0" u="none" strike="noStrike" kern="1200" cap="none" spc="0" normalizeH="0" baseline="0" noProof="0" dirty="0">
              <a:ln>
                <a:noFill/>
              </a:ln>
              <a:solidFill>
                <a:schemeClr val="accent1">
                  <a:lumMod val="75000"/>
                </a:schemeClr>
              </a:solidFill>
              <a:effectLst/>
              <a:uLnTx/>
              <a:uFillTx/>
              <a:latin typeface="VWAG TheSans"/>
            </a:endParaRPr>
          </a:p>
          <a:p>
            <a:pPr marL="0" indent="0" algn="just">
              <a:buNone/>
            </a:pPr>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47743"/>
            <a:ext cx="10360501" cy="877001"/>
          </a:xfrm>
        </p:spPr>
        <p:txBody>
          <a:bodyPr>
            <a:normAutofit/>
          </a:bodyPr>
          <a:lstStyle/>
          <a:p>
            <a:pPr algn="ctr"/>
            <a:r>
              <a:rPr lang="en-US" sz="4400" b="1" u="sng" dirty="0">
                <a:solidFill>
                  <a:schemeClr val="accent1">
                    <a:lumMod val="75000"/>
                  </a:schemeClr>
                </a:solidFill>
                <a:latin typeface="Rockwell" panose="02060603020205020403" pitchFamily="18" charset="0"/>
              </a:rPr>
              <a:t>The Working Prototype in Brief</a:t>
            </a:r>
          </a:p>
        </p:txBody>
      </p:sp>
      <p:sp>
        <p:nvSpPr>
          <p:cNvPr id="14" name="Content Placeholder 13"/>
          <p:cNvSpPr>
            <a:spLocks noGrp="1"/>
          </p:cNvSpPr>
          <p:nvPr>
            <p:ph idx="1"/>
          </p:nvPr>
        </p:nvSpPr>
        <p:spPr>
          <a:xfrm>
            <a:off x="1218883" y="1772817"/>
            <a:ext cx="10360501" cy="4391252"/>
          </a:xfrm>
        </p:spPr>
        <p:txBody>
          <a:bodyPr>
            <a:normAutofit fontScale="92500"/>
          </a:bodyPr>
          <a:lstStyle/>
          <a:p>
            <a:pPr marL="0" indent="0" algn="just">
              <a:buNone/>
            </a:pPr>
            <a:r>
              <a:rPr lang="en-US" sz="2400" dirty="0">
                <a:solidFill>
                  <a:schemeClr val="accent1">
                    <a:lumMod val="75000"/>
                  </a:schemeClr>
                </a:solidFill>
              </a:rPr>
              <a:t>Developing a functional prototype for ailing drivers’ assistance innovative concept necessitates the integration of multiple technologies and components. Key elements include an accessible emergency button or touchscreen interface for user interaction, essential communication systems like cellular and GPS, an automatic vehicle control system capable of steering, braking, and acceleration, and medical sensors within the seatbelt to monitor vital signs. Coordination with emergency services, robust data processing and analysis, user authentication, reliable power supply, and a user-friendly interface are crucial. Rigorous testing and compliance with safety regulations are imperative, with the possibility of an accompanying mobile app for user convenience. Clear user instructions and training are also essential. A multidisciplinary team is required, along with consideration of ethical and legal aspects. The prototype will serve as a proof of concept, leading to further development, safety assurance, and regulatory approval, potentially requiring partnerships with automotive manufacturers and healthcare institutions for widespread adoption.</a:t>
            </a:r>
          </a:p>
        </p:txBody>
      </p:sp>
      <p:sp>
        <p:nvSpPr>
          <p:cNvPr id="2" name="TextBox 1">
            <a:extLst>
              <a:ext uri="{FF2B5EF4-FFF2-40B4-BE49-F238E27FC236}">
                <a16:creationId xmlns:a16="http://schemas.microsoft.com/office/drawing/2014/main" id="{40BE3B52-53F3-7880-30D1-7749466C1624}"/>
              </a:ext>
            </a:extLst>
          </p:cNvPr>
          <p:cNvSpPr txBox="1"/>
          <p:nvPr/>
        </p:nvSpPr>
        <p:spPr>
          <a:xfrm flipH="1">
            <a:off x="7390556" y="6487146"/>
            <a:ext cx="5093138" cy="246221"/>
          </a:xfrm>
          <a:prstGeom prst="rect">
            <a:avLst/>
          </a:prstGeom>
          <a:noFill/>
        </p:spPr>
        <p:txBody>
          <a:bodyPr wrap="square" rtlCol="0">
            <a:spAutoFit/>
          </a:bodyPr>
          <a:lstStyle/>
          <a:p>
            <a:r>
              <a:rPr lang="en-IN" sz="1000" b="1" i="1" dirty="0">
                <a:solidFill>
                  <a:schemeClr val="accent1">
                    <a:lumMod val="75000"/>
                  </a:schemeClr>
                </a:solidFill>
              </a:rPr>
              <a:t>Note:</a:t>
            </a:r>
            <a:r>
              <a:rPr lang="en-IN" sz="1000" i="1" dirty="0">
                <a:solidFill>
                  <a:schemeClr val="accent1">
                    <a:lumMod val="75000"/>
                  </a:schemeClr>
                </a:solidFill>
              </a:rPr>
              <a:t> Please refer to the attached video demonstrating the working prototype</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CAC6-3ABB-E13F-284A-1C397F417D4C}"/>
              </a:ext>
            </a:extLst>
          </p:cNvPr>
          <p:cNvSpPr>
            <a:spLocks noGrp="1"/>
          </p:cNvSpPr>
          <p:nvPr>
            <p:ph type="title"/>
          </p:nvPr>
        </p:nvSpPr>
        <p:spPr>
          <a:xfrm>
            <a:off x="1218883" y="274637"/>
            <a:ext cx="10360501" cy="850107"/>
          </a:xfrm>
        </p:spPr>
        <p:txBody>
          <a:bodyPr>
            <a:normAutofit fontScale="90000"/>
          </a:bodyPr>
          <a:lstStyle/>
          <a:p>
            <a:pPr algn="ctr"/>
            <a:r>
              <a:rPr lang="en-US" sz="4400" b="1" u="sng" dirty="0">
                <a:solidFill>
                  <a:schemeClr val="accent1">
                    <a:lumMod val="75000"/>
                  </a:schemeClr>
                </a:solidFill>
                <a:latin typeface="Rockwell" panose="02060603020205020403" pitchFamily="18" charset="0"/>
              </a:rPr>
              <a:t>The User Flow of the Working Prototype</a:t>
            </a:r>
            <a:endParaRPr lang="en-IN" sz="4400" b="1" u="sng" dirty="0">
              <a:solidFill>
                <a:schemeClr val="accent1">
                  <a:lumMod val="75000"/>
                </a:schemeClr>
              </a:solidFill>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3D1D4F59-ABF0-4C76-C83B-5DF14A428263}"/>
              </a:ext>
            </a:extLst>
          </p:cNvPr>
          <p:cNvGraphicFramePr>
            <a:graphicFrameLocks noGrp="1"/>
          </p:cNvGraphicFramePr>
          <p:nvPr>
            <p:ph idx="1"/>
            <p:extLst>
              <p:ext uri="{D42A27DB-BD31-4B8C-83A1-F6EECF244321}">
                <p14:modId xmlns:p14="http://schemas.microsoft.com/office/powerpoint/2010/main" val="3817831181"/>
              </p:ext>
            </p:extLst>
          </p:nvPr>
        </p:nvGraphicFramePr>
        <p:xfrm>
          <a:off x="909836" y="1340768"/>
          <a:ext cx="10873208" cy="5242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427122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F460-BC02-DF8A-2BE7-5D2E0BCDA1A5}"/>
              </a:ext>
            </a:extLst>
          </p:cNvPr>
          <p:cNvSpPr>
            <a:spLocks noGrp="1"/>
          </p:cNvSpPr>
          <p:nvPr>
            <p:ph type="title"/>
          </p:nvPr>
        </p:nvSpPr>
        <p:spPr>
          <a:xfrm>
            <a:off x="1218883" y="274637"/>
            <a:ext cx="10360501" cy="922115"/>
          </a:xfrm>
        </p:spPr>
        <p:txBody>
          <a:bodyPr>
            <a:normAutofit fontScale="90000"/>
          </a:bodyPr>
          <a:lstStyle/>
          <a:p>
            <a:pPr algn="ctr"/>
            <a:r>
              <a:rPr lang="en-IN" sz="4400" b="1" u="sng" dirty="0">
                <a:solidFill>
                  <a:schemeClr val="accent1">
                    <a:lumMod val="75000"/>
                  </a:schemeClr>
                </a:solidFill>
                <a:latin typeface="Rockwell" panose="02060603020205020403" pitchFamily="18" charset="0"/>
              </a:rPr>
              <a:t>Diagrammatic Representation of the Prototype</a:t>
            </a:r>
          </a:p>
        </p:txBody>
      </p:sp>
      <p:pic>
        <p:nvPicPr>
          <p:cNvPr id="5" name="Content Placeholder 4">
            <a:extLst>
              <a:ext uri="{FF2B5EF4-FFF2-40B4-BE49-F238E27FC236}">
                <a16:creationId xmlns:a16="http://schemas.microsoft.com/office/drawing/2014/main" id="{C9DF2E05-E9C2-2621-71A6-680BE6D49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015" y="1203848"/>
            <a:ext cx="10597381" cy="5472607"/>
          </a:xfrm>
        </p:spPr>
      </p:pic>
    </p:spTree>
    <p:extLst>
      <p:ext uri="{BB962C8B-B14F-4D97-AF65-F5344CB8AC3E}">
        <p14:creationId xmlns:p14="http://schemas.microsoft.com/office/powerpoint/2010/main" val="175553420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F8B8-8258-E1E2-CEDE-CC7065A2088B}"/>
              </a:ext>
            </a:extLst>
          </p:cNvPr>
          <p:cNvSpPr>
            <a:spLocks noGrp="1"/>
          </p:cNvSpPr>
          <p:nvPr>
            <p:ph type="title"/>
          </p:nvPr>
        </p:nvSpPr>
        <p:spPr>
          <a:xfrm>
            <a:off x="1218883" y="274637"/>
            <a:ext cx="10360501" cy="1066131"/>
          </a:xfrm>
        </p:spPr>
        <p:txBody>
          <a:bodyPr>
            <a:normAutofit fontScale="90000"/>
          </a:bodyPr>
          <a:lstStyle/>
          <a:p>
            <a:pPr algn="ctr"/>
            <a:r>
              <a:rPr lang="en-IN" sz="4400" b="1" u="sng" dirty="0">
                <a:solidFill>
                  <a:schemeClr val="accent1">
                    <a:lumMod val="75000"/>
                  </a:schemeClr>
                </a:solidFill>
                <a:latin typeface="Rockwell" panose="02060603020205020403" pitchFamily="18" charset="0"/>
              </a:rPr>
              <a:t>Required Software Development Kits, Tools, and Libraries</a:t>
            </a:r>
          </a:p>
        </p:txBody>
      </p:sp>
      <p:graphicFrame>
        <p:nvGraphicFramePr>
          <p:cNvPr id="4" name="Content Placeholder 3">
            <a:extLst>
              <a:ext uri="{FF2B5EF4-FFF2-40B4-BE49-F238E27FC236}">
                <a16:creationId xmlns:a16="http://schemas.microsoft.com/office/drawing/2014/main" id="{CC995347-E560-D1B1-E729-3BD9BCDF8ADD}"/>
              </a:ext>
            </a:extLst>
          </p:cNvPr>
          <p:cNvGraphicFramePr>
            <a:graphicFrameLocks noGrp="1"/>
          </p:cNvGraphicFramePr>
          <p:nvPr>
            <p:ph idx="1"/>
            <p:extLst>
              <p:ext uri="{D42A27DB-BD31-4B8C-83A1-F6EECF244321}">
                <p14:modId xmlns:p14="http://schemas.microsoft.com/office/powerpoint/2010/main" val="1663310084"/>
              </p:ext>
            </p:extLst>
          </p:nvPr>
        </p:nvGraphicFramePr>
        <p:xfrm>
          <a:off x="1269876" y="1340768"/>
          <a:ext cx="10309508" cy="5329230"/>
        </p:xfrm>
        <a:graphic>
          <a:graphicData uri="http://schemas.openxmlformats.org/drawingml/2006/table">
            <a:tbl>
              <a:tblPr bandRow="1">
                <a:tableStyleId>{3C2FFA5D-87B4-456A-9821-1D502468CF0F}</a:tableStyleId>
              </a:tblPr>
              <a:tblGrid>
                <a:gridCol w="4034881">
                  <a:extLst>
                    <a:ext uri="{9D8B030D-6E8A-4147-A177-3AD203B41FA5}">
                      <a16:colId xmlns:a16="http://schemas.microsoft.com/office/drawing/2014/main" val="2091464210"/>
                    </a:ext>
                  </a:extLst>
                </a:gridCol>
                <a:gridCol w="6274627">
                  <a:extLst>
                    <a:ext uri="{9D8B030D-6E8A-4147-A177-3AD203B41FA5}">
                      <a16:colId xmlns:a16="http://schemas.microsoft.com/office/drawing/2014/main" val="1828917850"/>
                    </a:ext>
                  </a:extLst>
                </a:gridCol>
              </a:tblGrid>
              <a:tr h="402311">
                <a:tc>
                  <a:txBody>
                    <a:bodyPr/>
                    <a:lstStyle/>
                    <a:p>
                      <a:r>
                        <a:rPr lang="en-IN" sz="1600" b="1" kern="1200" dirty="0">
                          <a:solidFill>
                            <a:schemeClr val="dk1"/>
                          </a:solidFill>
                          <a:effectLst/>
                        </a:rPr>
                        <a:t>Embedded Systems Development SDK</a:t>
                      </a:r>
                      <a:endParaRPr lang="en-IN" sz="1600" b="1"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rPr>
                        <a:t>- Vehicle manufacturer's SDK</a:t>
                      </a:r>
                      <a:endParaRPr lang="en-IN" sz="1600" kern="1200" dirty="0">
                        <a:solidFill>
                          <a:schemeClr val="dk1"/>
                        </a:solidFill>
                        <a:effectLst/>
                        <a:latin typeface="+mn-lt"/>
                        <a:ea typeface="+mn-ea"/>
                        <a:cs typeface="+mn-cs"/>
                      </a:endParaRPr>
                    </a:p>
                  </a:txBody>
                  <a:tcPr/>
                </a:tc>
                <a:extLst>
                  <a:ext uri="{0D108BD9-81ED-4DB2-BD59-A6C34878D82A}">
                    <a16:rowId xmlns:a16="http://schemas.microsoft.com/office/drawing/2014/main" val="3102524978"/>
                  </a:ext>
                </a:extLst>
              </a:tr>
              <a:tr h="628265">
                <a:tc>
                  <a:txBody>
                    <a:bodyPr/>
                    <a:lstStyle/>
                    <a:p>
                      <a:r>
                        <a:rPr lang="en-IN" sz="1600" b="1" kern="1200" dirty="0">
                          <a:solidFill>
                            <a:schemeClr val="dk1"/>
                          </a:solidFill>
                          <a:effectLst/>
                        </a:rPr>
                        <a:t>Mobile App Development SDK</a:t>
                      </a:r>
                      <a:endParaRPr lang="en-IN" sz="1600" b="1" dirty="0"/>
                    </a:p>
                  </a:txBody>
                  <a:tcPr/>
                </a:tc>
                <a:tc>
                  <a:txBody>
                    <a:bodyPr/>
                    <a:lstStyle/>
                    <a:p>
                      <a:r>
                        <a:rPr lang="en-IN" sz="1600" kern="1200" dirty="0">
                          <a:solidFill>
                            <a:schemeClr val="dk1"/>
                          </a:solidFill>
                          <a:effectLst/>
                        </a:rPr>
                        <a:t>- Android SDK (for Android)</a:t>
                      </a:r>
                    </a:p>
                    <a:p>
                      <a:r>
                        <a:rPr lang="en-IN" sz="1600" kern="1200" dirty="0">
                          <a:solidFill>
                            <a:schemeClr val="dk1"/>
                          </a:solidFill>
                          <a:effectLst/>
                        </a:rPr>
                        <a:t>- iOS SDK (for Apple devices)</a:t>
                      </a:r>
                      <a:endParaRPr lang="en-IN" sz="1600" kern="1200" dirty="0">
                        <a:solidFill>
                          <a:schemeClr val="dk1"/>
                        </a:solidFill>
                        <a:effectLst/>
                        <a:latin typeface="+mn-lt"/>
                        <a:ea typeface="+mn-ea"/>
                        <a:cs typeface="+mn-cs"/>
                      </a:endParaRPr>
                    </a:p>
                  </a:txBody>
                  <a:tcPr/>
                </a:tc>
                <a:extLst>
                  <a:ext uri="{0D108BD9-81ED-4DB2-BD59-A6C34878D82A}">
                    <a16:rowId xmlns:a16="http://schemas.microsoft.com/office/drawing/2014/main" val="826114329"/>
                  </a:ext>
                </a:extLst>
              </a:tr>
              <a:tr h="628265">
                <a:tc>
                  <a:txBody>
                    <a:bodyPr/>
                    <a:lstStyle/>
                    <a:p>
                      <a:r>
                        <a:rPr lang="en-IN" sz="1600" b="1" kern="1200" dirty="0">
                          <a:solidFill>
                            <a:schemeClr val="dk1"/>
                          </a:solidFill>
                          <a:effectLst/>
                        </a:rPr>
                        <a:t>GPS and Location SDK</a:t>
                      </a:r>
                      <a:endParaRPr lang="en-IN" sz="1600" b="1" dirty="0"/>
                    </a:p>
                  </a:txBody>
                  <a:tcPr/>
                </a:tc>
                <a:tc>
                  <a:txBody>
                    <a:bodyPr/>
                    <a:lstStyle/>
                    <a:p>
                      <a:r>
                        <a:rPr lang="en-IN" sz="1600" kern="1200" dirty="0">
                          <a:solidFill>
                            <a:schemeClr val="dk1"/>
                          </a:solidFill>
                          <a:effectLst/>
                        </a:rPr>
                        <a:t>- Google Maps SDK (for Android)</a:t>
                      </a:r>
                    </a:p>
                    <a:p>
                      <a:r>
                        <a:rPr lang="en-IN" sz="1600" kern="1200" dirty="0">
                          <a:solidFill>
                            <a:schemeClr val="dk1"/>
                          </a:solidFill>
                          <a:effectLst/>
                        </a:rPr>
                        <a:t>- MapKit (for iOS)</a:t>
                      </a:r>
                      <a:endParaRPr lang="en-IN" sz="1600" kern="1200" dirty="0">
                        <a:solidFill>
                          <a:schemeClr val="dk1"/>
                        </a:solidFill>
                        <a:effectLst/>
                        <a:latin typeface="+mn-lt"/>
                        <a:ea typeface="+mn-ea"/>
                        <a:cs typeface="+mn-cs"/>
                      </a:endParaRPr>
                    </a:p>
                  </a:txBody>
                  <a:tcPr/>
                </a:tc>
                <a:extLst>
                  <a:ext uri="{0D108BD9-81ED-4DB2-BD59-A6C34878D82A}">
                    <a16:rowId xmlns:a16="http://schemas.microsoft.com/office/drawing/2014/main" val="220847472"/>
                  </a:ext>
                </a:extLst>
              </a:tr>
              <a:tr h="628265">
                <a:tc>
                  <a:txBody>
                    <a:bodyPr/>
                    <a:lstStyle/>
                    <a:p>
                      <a:r>
                        <a:rPr lang="en-IN" sz="1600" b="1" kern="1200" dirty="0">
                          <a:solidFill>
                            <a:schemeClr val="dk1"/>
                          </a:solidFill>
                          <a:effectLst/>
                        </a:rPr>
                        <a:t>Communication SDK</a:t>
                      </a:r>
                      <a:endParaRPr lang="en-IN" sz="1600" b="1" dirty="0"/>
                    </a:p>
                  </a:txBody>
                  <a:tcPr/>
                </a:tc>
                <a:tc>
                  <a:txBody>
                    <a:bodyPr/>
                    <a:lstStyle/>
                    <a:p>
                      <a:r>
                        <a:rPr lang="en-IN" sz="1600" kern="1200" dirty="0">
                          <a:solidFill>
                            <a:schemeClr val="dk1"/>
                          </a:solidFill>
                          <a:effectLst/>
                        </a:rPr>
                        <a:t>- Twilio (for SMS and voice)</a:t>
                      </a:r>
                    </a:p>
                    <a:p>
                      <a:r>
                        <a:rPr lang="en-IN" sz="1600" kern="1200" dirty="0">
                          <a:solidFill>
                            <a:schemeClr val="dk1"/>
                          </a:solidFill>
                          <a:effectLst/>
                        </a:rPr>
                        <a:t>- WebRTC (for video)</a:t>
                      </a:r>
                      <a:endParaRPr lang="en-IN" sz="1600" kern="1200" dirty="0">
                        <a:solidFill>
                          <a:schemeClr val="dk1"/>
                        </a:solidFill>
                        <a:effectLst/>
                        <a:latin typeface="+mn-lt"/>
                        <a:ea typeface="+mn-ea"/>
                        <a:cs typeface="+mn-cs"/>
                      </a:endParaRPr>
                    </a:p>
                  </a:txBody>
                  <a:tcPr/>
                </a:tc>
                <a:extLst>
                  <a:ext uri="{0D108BD9-81ED-4DB2-BD59-A6C34878D82A}">
                    <a16:rowId xmlns:a16="http://schemas.microsoft.com/office/drawing/2014/main" val="441805682"/>
                  </a:ext>
                </a:extLst>
              </a:tr>
              <a:tr h="892797">
                <a:tc>
                  <a:txBody>
                    <a:bodyPr/>
                    <a:lstStyle/>
                    <a:p>
                      <a:r>
                        <a:rPr lang="en-IN" sz="1600" b="1" kern="1200" dirty="0">
                          <a:solidFill>
                            <a:schemeClr val="dk1"/>
                          </a:solidFill>
                          <a:effectLst/>
                        </a:rPr>
                        <a:t>Data Processing and Analysis Libraries</a:t>
                      </a:r>
                      <a:endParaRPr lang="en-IN" sz="1600" b="1" dirty="0"/>
                    </a:p>
                  </a:txBody>
                  <a:tcPr/>
                </a:tc>
                <a:tc>
                  <a:txBody>
                    <a:bodyPr/>
                    <a:lstStyle/>
                    <a:p>
                      <a:r>
                        <a:rPr lang="en-IN" sz="1600" kern="1200" dirty="0">
                          <a:solidFill>
                            <a:schemeClr val="dk1"/>
                          </a:solidFill>
                          <a:effectLst/>
                        </a:rPr>
                        <a:t>- NumPy</a:t>
                      </a:r>
                    </a:p>
                    <a:p>
                      <a:r>
                        <a:rPr lang="en-IN" sz="1600" kern="1200" dirty="0">
                          <a:solidFill>
                            <a:schemeClr val="dk1"/>
                          </a:solidFill>
                          <a:effectLst/>
                        </a:rPr>
                        <a:t>- SciPy</a:t>
                      </a:r>
                    </a:p>
                    <a:p>
                      <a:r>
                        <a:rPr lang="en-IN" sz="1600" kern="1200" dirty="0">
                          <a:solidFill>
                            <a:schemeClr val="dk1"/>
                          </a:solidFill>
                          <a:effectLst/>
                        </a:rPr>
                        <a:t>- Python</a:t>
                      </a:r>
                      <a:endParaRPr lang="en-IN" sz="1600" kern="1200" dirty="0">
                        <a:solidFill>
                          <a:schemeClr val="dk1"/>
                        </a:solidFill>
                        <a:effectLst/>
                        <a:latin typeface="+mn-lt"/>
                        <a:ea typeface="+mn-ea"/>
                        <a:cs typeface="+mn-cs"/>
                      </a:endParaRPr>
                    </a:p>
                  </a:txBody>
                  <a:tcPr/>
                </a:tc>
                <a:extLst>
                  <a:ext uri="{0D108BD9-81ED-4DB2-BD59-A6C34878D82A}">
                    <a16:rowId xmlns:a16="http://schemas.microsoft.com/office/drawing/2014/main" val="3105287511"/>
                  </a:ext>
                </a:extLst>
              </a:tr>
              <a:tr h="892797">
                <a:tc>
                  <a:txBody>
                    <a:bodyPr/>
                    <a:lstStyle/>
                    <a:p>
                      <a:r>
                        <a:rPr lang="en-IN" sz="1600" b="1" kern="1200" dirty="0">
                          <a:solidFill>
                            <a:schemeClr val="dk1"/>
                          </a:solidFill>
                          <a:effectLst/>
                        </a:rPr>
                        <a:t>Machine Learning Frameworks (Optional)</a:t>
                      </a:r>
                      <a:endParaRPr lang="en-IN" sz="1600" b="1" dirty="0"/>
                    </a:p>
                  </a:txBody>
                  <a:tcPr/>
                </a:tc>
                <a:tc>
                  <a:txBody>
                    <a:bodyPr/>
                    <a:lstStyle/>
                    <a:p>
                      <a:r>
                        <a:rPr lang="en-IN" sz="1600" kern="1200" dirty="0">
                          <a:solidFill>
                            <a:schemeClr val="dk1"/>
                          </a:solidFill>
                          <a:effectLst/>
                        </a:rPr>
                        <a:t>- TensorFlow</a:t>
                      </a:r>
                    </a:p>
                    <a:p>
                      <a:r>
                        <a:rPr lang="en-IN" sz="1600" kern="1200" dirty="0">
                          <a:solidFill>
                            <a:schemeClr val="dk1"/>
                          </a:solidFill>
                          <a:effectLst/>
                        </a:rPr>
                        <a:t>- PyTorch</a:t>
                      </a:r>
                    </a:p>
                    <a:p>
                      <a:r>
                        <a:rPr lang="en-IN" sz="1600" kern="1200" dirty="0">
                          <a:solidFill>
                            <a:schemeClr val="dk1"/>
                          </a:solidFill>
                          <a:effectLst/>
                        </a:rPr>
                        <a:t>- scikit-learn</a:t>
                      </a:r>
                      <a:endParaRPr lang="en-IN" sz="1600" kern="1200" dirty="0">
                        <a:solidFill>
                          <a:schemeClr val="dk1"/>
                        </a:solidFill>
                        <a:effectLst/>
                        <a:latin typeface="+mn-lt"/>
                        <a:ea typeface="+mn-ea"/>
                        <a:cs typeface="+mn-cs"/>
                      </a:endParaRPr>
                    </a:p>
                  </a:txBody>
                  <a:tcPr/>
                </a:tc>
                <a:extLst>
                  <a:ext uri="{0D108BD9-81ED-4DB2-BD59-A6C34878D82A}">
                    <a16:rowId xmlns:a16="http://schemas.microsoft.com/office/drawing/2014/main" val="671239622"/>
                  </a:ext>
                </a:extLst>
              </a:tr>
              <a:tr h="628265">
                <a:tc>
                  <a:txBody>
                    <a:bodyPr/>
                    <a:lstStyle/>
                    <a:p>
                      <a:r>
                        <a:rPr lang="en-IN" sz="1600" b="1" kern="1200" dirty="0">
                          <a:solidFill>
                            <a:schemeClr val="dk1"/>
                          </a:solidFill>
                          <a:effectLst/>
                        </a:rPr>
                        <a:t>Security SDKs and Tools</a:t>
                      </a:r>
                      <a:endParaRPr lang="en-IN" sz="1600" b="1" dirty="0"/>
                    </a:p>
                  </a:txBody>
                  <a:tcPr/>
                </a:tc>
                <a:tc>
                  <a:txBody>
                    <a:bodyPr/>
                    <a:lstStyle/>
                    <a:p>
                      <a:r>
                        <a:rPr lang="en-IN" sz="1600" kern="1200" dirty="0">
                          <a:solidFill>
                            <a:schemeClr val="dk1"/>
                          </a:solidFill>
                          <a:effectLst/>
                        </a:rPr>
                        <a:t>- Encryption SDKs</a:t>
                      </a:r>
                    </a:p>
                    <a:p>
                      <a:r>
                        <a:rPr lang="en-IN" sz="1600" kern="1200" dirty="0">
                          <a:solidFill>
                            <a:schemeClr val="dk1"/>
                          </a:solidFill>
                          <a:effectLst/>
                        </a:rPr>
                        <a:t>- Secure communication tools</a:t>
                      </a:r>
                      <a:endParaRPr lang="en-IN" sz="1600" kern="1200" dirty="0">
                        <a:solidFill>
                          <a:schemeClr val="dk1"/>
                        </a:solidFill>
                        <a:effectLst/>
                        <a:latin typeface="+mn-lt"/>
                        <a:ea typeface="+mn-ea"/>
                        <a:cs typeface="+mn-cs"/>
                      </a:endParaRPr>
                    </a:p>
                  </a:txBody>
                  <a:tcPr/>
                </a:tc>
                <a:extLst>
                  <a:ext uri="{0D108BD9-81ED-4DB2-BD59-A6C34878D82A}">
                    <a16:rowId xmlns:a16="http://schemas.microsoft.com/office/drawing/2014/main" val="1564365710"/>
                  </a:ext>
                </a:extLst>
              </a:tr>
              <a:tr h="628265">
                <a:tc>
                  <a:txBody>
                    <a:bodyPr/>
                    <a:lstStyle/>
                    <a:p>
                      <a:r>
                        <a:rPr lang="en-IN" sz="1600" b="1" kern="1200" dirty="0">
                          <a:solidFill>
                            <a:schemeClr val="dk1"/>
                          </a:solidFill>
                          <a:effectLst/>
                          <a:latin typeface="+mn-lt"/>
                          <a:ea typeface="+mn-ea"/>
                          <a:cs typeface="+mn-cs"/>
                        </a:rPr>
                        <a:t>Real-Time Operating System (RTOS)</a:t>
                      </a:r>
                      <a:endParaRPr lang="en-IN" sz="1600" b="1" dirty="0"/>
                    </a:p>
                  </a:txBody>
                  <a:tcPr/>
                </a:tc>
                <a:tc>
                  <a:txBody>
                    <a:bodyPr/>
                    <a:lstStyle/>
                    <a:p>
                      <a:r>
                        <a:rPr lang="en-IN" sz="1600" kern="1200" dirty="0">
                          <a:solidFill>
                            <a:schemeClr val="dk1"/>
                          </a:solidFill>
                          <a:effectLst/>
                          <a:latin typeface="+mn-lt"/>
                          <a:ea typeface="+mn-ea"/>
                          <a:cs typeface="+mn-cs"/>
                        </a:rPr>
                        <a:t>- FreeRTOS</a:t>
                      </a:r>
                    </a:p>
                    <a:p>
                      <a:r>
                        <a:rPr lang="en-IN" sz="1600" kern="1200" dirty="0">
                          <a:solidFill>
                            <a:schemeClr val="dk1"/>
                          </a:solidFill>
                          <a:effectLst/>
                          <a:latin typeface="+mn-lt"/>
                          <a:ea typeface="+mn-ea"/>
                          <a:cs typeface="+mn-cs"/>
                        </a:rPr>
                        <a:t>- QNX</a:t>
                      </a:r>
                    </a:p>
                  </a:txBody>
                  <a:tcPr/>
                </a:tc>
                <a:extLst>
                  <a:ext uri="{0D108BD9-81ED-4DB2-BD59-A6C34878D82A}">
                    <a16:rowId xmlns:a16="http://schemas.microsoft.com/office/drawing/2014/main" val="3648077103"/>
                  </a:ext>
                </a:extLst>
              </a:tr>
            </a:tbl>
          </a:graphicData>
        </a:graphic>
      </p:graphicFrame>
    </p:spTree>
    <p:extLst>
      <p:ext uri="{BB962C8B-B14F-4D97-AF65-F5344CB8AC3E}">
        <p14:creationId xmlns:p14="http://schemas.microsoft.com/office/powerpoint/2010/main" val="412820113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233F-99DA-E756-C098-981799B17ACB}"/>
              </a:ext>
            </a:extLst>
          </p:cNvPr>
          <p:cNvSpPr>
            <a:spLocks noGrp="1"/>
          </p:cNvSpPr>
          <p:nvPr>
            <p:ph type="title"/>
          </p:nvPr>
        </p:nvSpPr>
        <p:spPr>
          <a:xfrm>
            <a:off x="1218883" y="274637"/>
            <a:ext cx="10360501" cy="634083"/>
          </a:xfrm>
        </p:spPr>
        <p:txBody>
          <a:bodyPr/>
          <a:lstStyle/>
          <a:p>
            <a:r>
              <a:rPr lang="en-IN" b="1" u="sng" dirty="0">
                <a:solidFill>
                  <a:schemeClr val="accent1">
                    <a:lumMod val="75000"/>
                  </a:schemeClr>
                </a:solidFill>
                <a:latin typeface="Rockwell" panose="02060603020205020403" pitchFamily="18" charset="0"/>
              </a:rPr>
              <a:t>Continued . . .</a:t>
            </a:r>
          </a:p>
        </p:txBody>
      </p:sp>
      <p:graphicFrame>
        <p:nvGraphicFramePr>
          <p:cNvPr id="4" name="Content Placeholder 3">
            <a:extLst>
              <a:ext uri="{FF2B5EF4-FFF2-40B4-BE49-F238E27FC236}">
                <a16:creationId xmlns:a16="http://schemas.microsoft.com/office/drawing/2014/main" id="{8EDEAFA2-9992-7CF3-D48C-771186FCA2CB}"/>
              </a:ext>
            </a:extLst>
          </p:cNvPr>
          <p:cNvGraphicFramePr>
            <a:graphicFrameLocks noGrp="1"/>
          </p:cNvGraphicFramePr>
          <p:nvPr>
            <p:ph idx="1"/>
            <p:extLst>
              <p:ext uri="{D42A27DB-BD31-4B8C-83A1-F6EECF244321}">
                <p14:modId xmlns:p14="http://schemas.microsoft.com/office/powerpoint/2010/main" val="539745976"/>
              </p:ext>
            </p:extLst>
          </p:nvPr>
        </p:nvGraphicFramePr>
        <p:xfrm>
          <a:off x="1219200" y="908720"/>
          <a:ext cx="10383451" cy="5674642"/>
        </p:xfrm>
        <a:graphic>
          <a:graphicData uri="http://schemas.openxmlformats.org/drawingml/2006/table">
            <a:tbl>
              <a:tblPr bandRow="1">
                <a:tableStyleId>{3C2FFA5D-87B4-456A-9821-1D502468CF0F}</a:tableStyleId>
              </a:tblPr>
              <a:tblGrid>
                <a:gridCol w="4538599">
                  <a:extLst>
                    <a:ext uri="{9D8B030D-6E8A-4147-A177-3AD203B41FA5}">
                      <a16:colId xmlns:a16="http://schemas.microsoft.com/office/drawing/2014/main" val="1405108853"/>
                    </a:ext>
                  </a:extLst>
                </a:gridCol>
                <a:gridCol w="5844852">
                  <a:extLst>
                    <a:ext uri="{9D8B030D-6E8A-4147-A177-3AD203B41FA5}">
                      <a16:colId xmlns:a16="http://schemas.microsoft.com/office/drawing/2014/main" val="4273219581"/>
                    </a:ext>
                  </a:extLst>
                </a:gridCol>
              </a:tblGrid>
              <a:tr h="443332">
                <a:tc>
                  <a:txBody>
                    <a:bodyPr/>
                    <a:lstStyle/>
                    <a:p>
                      <a:r>
                        <a:rPr lang="en-IN" sz="1600" b="1" kern="1200" dirty="0">
                          <a:solidFill>
                            <a:schemeClr val="dk1"/>
                          </a:solidFill>
                          <a:effectLst/>
                          <a:latin typeface="+mn-lt"/>
                          <a:ea typeface="+mn-ea"/>
                          <a:cs typeface="+mn-cs"/>
                        </a:rPr>
                        <a:t>Graphical User Interface (GUI) SDK</a:t>
                      </a:r>
                      <a:endParaRPr lang="en-IN" sz="1600" b="1"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 Platform-specific GUI SDKs</a:t>
                      </a:r>
                    </a:p>
                  </a:txBody>
                  <a:tcPr/>
                </a:tc>
                <a:extLst>
                  <a:ext uri="{0D108BD9-81ED-4DB2-BD59-A6C34878D82A}">
                    <a16:rowId xmlns:a16="http://schemas.microsoft.com/office/drawing/2014/main" val="1324554961"/>
                  </a:ext>
                </a:extLst>
              </a:tr>
              <a:tr h="443332">
                <a:tc>
                  <a:txBody>
                    <a:bodyPr/>
                    <a:lstStyle/>
                    <a:p>
                      <a:r>
                        <a:rPr lang="en-IN" sz="1600" b="1" kern="1200" dirty="0">
                          <a:solidFill>
                            <a:schemeClr val="dk1"/>
                          </a:solidFill>
                          <a:effectLst/>
                          <a:latin typeface="+mn-lt"/>
                          <a:ea typeface="+mn-ea"/>
                          <a:cs typeface="+mn-cs"/>
                        </a:rPr>
                        <a:t>Database Management System</a:t>
                      </a:r>
                      <a:endParaRPr lang="en-IN" sz="1600" b="1"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 SQL or NoSQL database</a:t>
                      </a:r>
                    </a:p>
                  </a:txBody>
                  <a:tcPr/>
                </a:tc>
                <a:extLst>
                  <a:ext uri="{0D108BD9-81ED-4DB2-BD59-A6C34878D82A}">
                    <a16:rowId xmlns:a16="http://schemas.microsoft.com/office/drawing/2014/main" val="261228639"/>
                  </a:ext>
                </a:extLst>
              </a:tr>
              <a:tr h="1507326">
                <a:tc>
                  <a:txBody>
                    <a:bodyPr/>
                    <a:lstStyle/>
                    <a:p>
                      <a:r>
                        <a:rPr lang="en-IN" sz="1600" b="1" kern="1200" dirty="0">
                          <a:solidFill>
                            <a:schemeClr val="dk1"/>
                          </a:solidFill>
                          <a:effectLst/>
                          <a:latin typeface="+mn-lt"/>
                          <a:ea typeface="+mn-ea"/>
                          <a:cs typeface="+mn-cs"/>
                        </a:rPr>
                        <a:t>Development Tools and IDEs</a:t>
                      </a:r>
                      <a:endParaRPr lang="en-IN" sz="1600" b="1" dirty="0"/>
                    </a:p>
                  </a:txBody>
                  <a:tcPr/>
                </a:tc>
                <a:tc>
                  <a:txBody>
                    <a:bodyPr/>
                    <a:lstStyle/>
                    <a:p>
                      <a:r>
                        <a:rPr lang="en-IN" sz="1600" kern="1200" dirty="0">
                          <a:solidFill>
                            <a:schemeClr val="dk1"/>
                          </a:solidFill>
                          <a:effectLst/>
                          <a:latin typeface="+mn-lt"/>
                          <a:ea typeface="+mn-ea"/>
                          <a:cs typeface="+mn-cs"/>
                        </a:rPr>
                        <a:t>- Visual Studio</a:t>
                      </a:r>
                    </a:p>
                    <a:p>
                      <a:r>
                        <a:rPr lang="en-IN" sz="1600" kern="1200" dirty="0">
                          <a:solidFill>
                            <a:schemeClr val="dk1"/>
                          </a:solidFill>
                          <a:effectLst/>
                          <a:latin typeface="+mn-lt"/>
                          <a:ea typeface="+mn-ea"/>
                          <a:cs typeface="+mn-cs"/>
                        </a:rPr>
                        <a:t>- Xcode</a:t>
                      </a:r>
                    </a:p>
                    <a:p>
                      <a:r>
                        <a:rPr lang="en-IN" sz="1600" kern="1200" dirty="0">
                          <a:solidFill>
                            <a:schemeClr val="dk1"/>
                          </a:solidFill>
                          <a:effectLst/>
                          <a:latin typeface="+mn-lt"/>
                          <a:ea typeface="+mn-ea"/>
                          <a:cs typeface="+mn-cs"/>
                        </a:rPr>
                        <a:t>- Android Studio</a:t>
                      </a:r>
                    </a:p>
                    <a:p>
                      <a:r>
                        <a:rPr lang="en-IN" sz="1600" kern="1200" dirty="0">
                          <a:solidFill>
                            <a:schemeClr val="dk1"/>
                          </a:solidFill>
                          <a:effectLst/>
                          <a:latin typeface="+mn-lt"/>
                          <a:ea typeface="+mn-ea"/>
                          <a:cs typeface="+mn-cs"/>
                        </a:rPr>
                        <a:t>- Platform-specific IDEs</a:t>
                      </a:r>
                    </a:p>
                  </a:txBody>
                  <a:tcPr/>
                </a:tc>
                <a:extLst>
                  <a:ext uri="{0D108BD9-81ED-4DB2-BD59-A6C34878D82A}">
                    <a16:rowId xmlns:a16="http://schemas.microsoft.com/office/drawing/2014/main" val="983094569"/>
                  </a:ext>
                </a:extLst>
              </a:tr>
              <a:tr h="797996">
                <a:tc>
                  <a:txBody>
                    <a:bodyPr/>
                    <a:lstStyle/>
                    <a:p>
                      <a:r>
                        <a:rPr lang="en-IN" sz="1600" b="1" kern="1200" dirty="0">
                          <a:solidFill>
                            <a:schemeClr val="dk1"/>
                          </a:solidFill>
                          <a:effectLst/>
                          <a:latin typeface="+mn-lt"/>
                          <a:ea typeface="+mn-ea"/>
                          <a:cs typeface="+mn-cs"/>
                        </a:rPr>
                        <a:t>Version Control and Collaboration Tools</a:t>
                      </a:r>
                      <a:endParaRPr lang="en-IN" sz="1600" b="1" dirty="0"/>
                    </a:p>
                  </a:txBody>
                  <a:tcPr/>
                </a:tc>
                <a:tc>
                  <a:txBody>
                    <a:bodyPr/>
                    <a:lstStyle/>
                    <a:p>
                      <a:r>
                        <a:rPr lang="en-IN" sz="1600" kern="1200" dirty="0">
                          <a:solidFill>
                            <a:schemeClr val="dk1"/>
                          </a:solidFill>
                          <a:effectLst/>
                          <a:latin typeface="+mn-lt"/>
                          <a:ea typeface="+mn-ea"/>
                          <a:cs typeface="+mn-cs"/>
                        </a:rPr>
                        <a:t>- Git (version control)</a:t>
                      </a:r>
                    </a:p>
                    <a:p>
                      <a:r>
                        <a:rPr lang="en-IN" sz="1600" kern="1200" dirty="0">
                          <a:solidFill>
                            <a:schemeClr val="dk1"/>
                          </a:solidFill>
                          <a:effectLst/>
                          <a:latin typeface="+mn-lt"/>
                          <a:ea typeface="+mn-ea"/>
                          <a:cs typeface="+mn-cs"/>
                        </a:rPr>
                        <a:t>- Collaboration platforms</a:t>
                      </a:r>
                    </a:p>
                  </a:txBody>
                  <a:tcPr/>
                </a:tc>
                <a:extLst>
                  <a:ext uri="{0D108BD9-81ED-4DB2-BD59-A6C34878D82A}">
                    <a16:rowId xmlns:a16="http://schemas.microsoft.com/office/drawing/2014/main" val="4072554086"/>
                  </a:ext>
                </a:extLst>
              </a:tr>
              <a:tr h="443332">
                <a:tc>
                  <a:txBody>
                    <a:bodyPr/>
                    <a:lstStyle/>
                    <a:p>
                      <a:r>
                        <a:rPr lang="en-IN" sz="1600" b="1" kern="1200" dirty="0">
                          <a:solidFill>
                            <a:schemeClr val="dk1"/>
                          </a:solidFill>
                          <a:effectLst/>
                          <a:latin typeface="+mn-lt"/>
                          <a:ea typeface="+mn-ea"/>
                          <a:cs typeface="+mn-cs"/>
                        </a:rPr>
                        <a:t>Safety and Compliance Tools</a:t>
                      </a:r>
                      <a:endParaRPr lang="en-IN" sz="1600" b="1"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 Safety and compliance SDKs</a:t>
                      </a:r>
                    </a:p>
                  </a:txBody>
                  <a:tcPr/>
                </a:tc>
                <a:extLst>
                  <a:ext uri="{0D108BD9-81ED-4DB2-BD59-A6C34878D82A}">
                    <a16:rowId xmlns:a16="http://schemas.microsoft.com/office/drawing/2014/main" val="1790182895"/>
                  </a:ext>
                </a:extLst>
              </a:tr>
              <a:tr h="797996">
                <a:tc>
                  <a:txBody>
                    <a:bodyPr/>
                    <a:lstStyle/>
                    <a:p>
                      <a:r>
                        <a:rPr lang="en-IN" sz="1600" b="1" kern="1200" dirty="0">
                          <a:solidFill>
                            <a:schemeClr val="dk1"/>
                          </a:solidFill>
                          <a:effectLst/>
                          <a:latin typeface="+mn-lt"/>
                          <a:ea typeface="+mn-ea"/>
                          <a:cs typeface="+mn-cs"/>
                        </a:rPr>
                        <a:t>Power Supply Monitoring and Management Tools</a:t>
                      </a:r>
                      <a:endParaRPr lang="en-IN" sz="1600" b="1"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 Power supply monitoring software</a:t>
                      </a:r>
                    </a:p>
                  </a:txBody>
                  <a:tcPr/>
                </a:tc>
                <a:extLst>
                  <a:ext uri="{0D108BD9-81ED-4DB2-BD59-A6C34878D82A}">
                    <a16:rowId xmlns:a16="http://schemas.microsoft.com/office/drawing/2014/main" val="405436137"/>
                  </a:ext>
                </a:extLst>
              </a:tr>
              <a:tr h="443332">
                <a:tc>
                  <a:txBody>
                    <a:bodyPr/>
                    <a:lstStyle/>
                    <a:p>
                      <a:r>
                        <a:rPr lang="en-IN" sz="1600" b="1" kern="1200" dirty="0">
                          <a:solidFill>
                            <a:schemeClr val="dk1"/>
                          </a:solidFill>
                          <a:effectLst/>
                          <a:latin typeface="+mn-lt"/>
                          <a:ea typeface="+mn-ea"/>
                          <a:cs typeface="+mn-cs"/>
                        </a:rPr>
                        <a:t>Simulators and Testing Frameworks</a:t>
                      </a:r>
                      <a:endParaRPr lang="en-IN" sz="1600" b="1"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 Testing frameworks and simulators</a:t>
                      </a:r>
                    </a:p>
                  </a:txBody>
                  <a:tcPr/>
                </a:tc>
                <a:extLst>
                  <a:ext uri="{0D108BD9-81ED-4DB2-BD59-A6C34878D82A}">
                    <a16:rowId xmlns:a16="http://schemas.microsoft.com/office/drawing/2014/main" val="1712244046"/>
                  </a:ext>
                </a:extLst>
              </a:tr>
              <a:tr h="797996">
                <a:tc>
                  <a:txBody>
                    <a:bodyPr/>
                    <a:lstStyle/>
                    <a:p>
                      <a:r>
                        <a:rPr lang="en-IN" sz="1600" b="1" kern="1200" dirty="0">
                          <a:solidFill>
                            <a:schemeClr val="dk1"/>
                          </a:solidFill>
                          <a:effectLst/>
                          <a:latin typeface="+mn-lt"/>
                          <a:ea typeface="+mn-ea"/>
                          <a:cs typeface="+mn-cs"/>
                        </a:rPr>
                        <a:t>Documentation and Knowledge Management Tools</a:t>
                      </a:r>
                      <a:endParaRPr lang="en-IN" sz="1600" b="1"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 Documentation and knowledge management software</a:t>
                      </a:r>
                    </a:p>
                  </a:txBody>
                  <a:tcPr/>
                </a:tc>
                <a:extLst>
                  <a:ext uri="{0D108BD9-81ED-4DB2-BD59-A6C34878D82A}">
                    <a16:rowId xmlns:a16="http://schemas.microsoft.com/office/drawing/2014/main" val="413183555"/>
                  </a:ext>
                </a:extLst>
              </a:tr>
            </a:tbl>
          </a:graphicData>
        </a:graphic>
      </p:graphicFrame>
    </p:spTree>
    <p:extLst>
      <p:ext uri="{BB962C8B-B14F-4D97-AF65-F5344CB8AC3E}">
        <p14:creationId xmlns:p14="http://schemas.microsoft.com/office/powerpoint/2010/main" val="38219515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9215-5014-7E3A-3322-BAFBB17E9F74}"/>
              </a:ext>
            </a:extLst>
          </p:cNvPr>
          <p:cNvSpPr>
            <a:spLocks noGrp="1"/>
          </p:cNvSpPr>
          <p:nvPr>
            <p:ph type="title"/>
          </p:nvPr>
        </p:nvSpPr>
        <p:spPr>
          <a:xfrm>
            <a:off x="1218883" y="1"/>
            <a:ext cx="10360501" cy="692695"/>
          </a:xfrm>
        </p:spPr>
        <p:txBody>
          <a:bodyPr>
            <a:normAutofit fontScale="90000"/>
          </a:bodyPr>
          <a:lstStyle/>
          <a:p>
            <a:pPr algn="ctr"/>
            <a:r>
              <a:rPr lang="en-IN" sz="4400" b="1" u="sng" dirty="0">
                <a:solidFill>
                  <a:schemeClr val="accent1">
                    <a:lumMod val="75000"/>
                  </a:schemeClr>
                </a:solidFill>
                <a:latin typeface="Rockwell" panose="02060603020205020403" pitchFamily="18" charset="0"/>
              </a:rPr>
              <a:t>Features of the Product</a:t>
            </a:r>
          </a:p>
        </p:txBody>
      </p:sp>
      <p:graphicFrame>
        <p:nvGraphicFramePr>
          <p:cNvPr id="13" name="Content Placeholder 12">
            <a:extLst>
              <a:ext uri="{FF2B5EF4-FFF2-40B4-BE49-F238E27FC236}">
                <a16:creationId xmlns:a16="http://schemas.microsoft.com/office/drawing/2014/main" id="{AE738ABE-8F2A-04D2-FB37-D1D8C694B1AD}"/>
              </a:ext>
            </a:extLst>
          </p:cNvPr>
          <p:cNvGraphicFramePr>
            <a:graphicFrameLocks noGrp="1"/>
          </p:cNvGraphicFramePr>
          <p:nvPr>
            <p:ph idx="1"/>
            <p:extLst>
              <p:ext uri="{D42A27DB-BD31-4B8C-83A1-F6EECF244321}">
                <p14:modId xmlns:p14="http://schemas.microsoft.com/office/powerpoint/2010/main" val="3743427612"/>
              </p:ext>
            </p:extLst>
          </p:nvPr>
        </p:nvGraphicFramePr>
        <p:xfrm>
          <a:off x="871524" y="836712"/>
          <a:ext cx="11055536" cy="5746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9339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DD8C-1ACC-ACAC-E9FB-A12683767EC4}"/>
              </a:ext>
            </a:extLst>
          </p:cNvPr>
          <p:cNvSpPr>
            <a:spLocks noGrp="1"/>
          </p:cNvSpPr>
          <p:nvPr>
            <p:ph type="title"/>
          </p:nvPr>
        </p:nvSpPr>
        <p:spPr>
          <a:xfrm>
            <a:off x="1218883" y="274638"/>
            <a:ext cx="10360501" cy="562074"/>
          </a:xfrm>
        </p:spPr>
        <p:txBody>
          <a:bodyPr>
            <a:normAutofit fontScale="90000"/>
          </a:bodyPr>
          <a:lstStyle/>
          <a:p>
            <a:r>
              <a:rPr lang="en-IN" b="1" u="sng" dirty="0">
                <a:solidFill>
                  <a:schemeClr val="accent1">
                    <a:lumMod val="75000"/>
                  </a:schemeClr>
                </a:solidFill>
                <a:latin typeface="Rockwell" panose="02060603020205020403" pitchFamily="18" charset="0"/>
              </a:rPr>
              <a:t>Continued . . .</a:t>
            </a:r>
          </a:p>
        </p:txBody>
      </p:sp>
      <p:graphicFrame>
        <p:nvGraphicFramePr>
          <p:cNvPr id="4" name="Content Placeholder 3">
            <a:extLst>
              <a:ext uri="{FF2B5EF4-FFF2-40B4-BE49-F238E27FC236}">
                <a16:creationId xmlns:a16="http://schemas.microsoft.com/office/drawing/2014/main" id="{CE5624FA-8362-D8E4-AB63-23F4C4647C9E}"/>
              </a:ext>
            </a:extLst>
          </p:cNvPr>
          <p:cNvGraphicFramePr>
            <a:graphicFrameLocks noGrp="1"/>
          </p:cNvGraphicFramePr>
          <p:nvPr>
            <p:ph idx="1"/>
            <p:extLst>
              <p:ext uri="{D42A27DB-BD31-4B8C-83A1-F6EECF244321}">
                <p14:modId xmlns:p14="http://schemas.microsoft.com/office/powerpoint/2010/main" val="2572578747"/>
              </p:ext>
            </p:extLst>
          </p:nvPr>
        </p:nvGraphicFramePr>
        <p:xfrm>
          <a:off x="909836" y="980728"/>
          <a:ext cx="10945216"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51499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280</TotalTime>
  <Words>1484</Words>
  <Application>Microsoft Office PowerPoint</Application>
  <PresentationFormat>Custom</PresentationFormat>
  <Paragraphs>100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Rockwell</vt:lpstr>
      <vt:lpstr>VWAG TheSans</vt:lpstr>
      <vt:lpstr>Tech 16x9</vt:lpstr>
      <vt:lpstr>THE LIFE-SAVING INNOVATION  i.mobilothon 3.0</vt:lpstr>
      <vt:lpstr>The Life-Saving Idea and its High-Level Solution</vt:lpstr>
      <vt:lpstr>The Working Prototype in Brief</vt:lpstr>
      <vt:lpstr>The User Flow of the Working Prototype</vt:lpstr>
      <vt:lpstr>Diagrammatic Representation of the Prototype</vt:lpstr>
      <vt:lpstr>Required Software Development Kits, Tools, and Libraries</vt:lpstr>
      <vt:lpstr>Continued . . .</vt:lpstr>
      <vt:lpstr>Features of the Product</vt:lpstr>
      <vt:lpstr>Continued . . .</vt:lpstr>
      <vt:lpstr>In a nutshell .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LIFE-SAVING INNOVATION  i.mobilothon 3.0</dc:title>
  <dc:creator>Rebecca Bhattacharjee</dc:creator>
  <cp:lastModifiedBy>Rebecca Bhattacharjee</cp:lastModifiedBy>
  <cp:revision>7</cp:revision>
  <dcterms:created xsi:type="dcterms:W3CDTF">2023-10-28T14:07:00Z</dcterms:created>
  <dcterms:modified xsi:type="dcterms:W3CDTF">2023-10-29T10:28:41Z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