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970A-AD2A-439F-A8A6-20FA53ACD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7775C-7303-4CEB-BE0A-FB910D0B7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64411-A575-42EB-BF79-8EA76238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A2D37-23AA-4921-BD18-474A02C8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5237-95A2-41F6-AE94-D8EA4487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89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6F34-198D-4FF7-9E95-19FD986C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DE83F-B64D-4707-8C1E-F404F0090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A5ED2-12E4-4AC2-A2A7-A26791DD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4F42-F248-4682-80E9-B7F28B73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4C44D-5395-4B08-98E5-1B916C6B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2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64FC1-2224-44D6-9CE7-42CE7608F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4EC1E-7E3C-4213-8246-CFECE1399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A4BD-AD44-4B0B-A814-1A9A6D90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E096F-3502-4D81-8EA2-FCF6B149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CF5D-5EBE-47D6-8B04-1FA5732A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31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5607-A350-4185-B74A-4DB76E10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7893-A997-4A7B-AEDF-15C12268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A39D-F776-4483-8A47-89B8E4C1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F3BC-5D3D-48D6-84AD-B1A57843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5748-D1D0-4DE5-992C-6BBB0B62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9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CE15-405D-406D-969F-3224511D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05E48-30D4-417E-A4D2-7C626D9C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B11E-81DA-466A-A1A0-23BA5A5F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B562-94C1-4EE2-BF67-E302106F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C8751-2358-4F13-8EAF-91746FD0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3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E2E6-9CFB-455F-9EA4-FDF6BFD3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D861-0189-4CD7-B1FA-8E6AC6268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619F5-8338-4B23-8E88-065157FD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1A003-296B-4A6A-AB84-7CBD1F82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3A171-DC18-4ECB-9FE8-0D89F534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E3791-7722-41A5-8BF3-152A1A45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64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8417-CCB6-4871-A4C8-AFF7E3FB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7B7C-59BE-463F-BE93-642DAC455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3CC36-6998-43C8-8F11-9CB6BC765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5A5BB-3571-43CA-B3EB-8DE501206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2796D-95D0-463A-B0F6-9FCF80062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A21C0-7C51-432B-A687-A4522797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AA5CA-ED49-4802-9ADD-A25098EF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26449-62FA-488E-9B39-4C931DBA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5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AD91-716E-4955-B5F7-03BA72CF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65701-EBFC-46D7-80AF-1369F394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8365F-1B67-4897-B922-45DACD8F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BFC25-B3CD-45C6-8B7E-F272AB9B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10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DAB94-DE80-4316-A138-8F08A44A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B584E-3A0A-430A-86B6-B6B4C92B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50EAE-DE4E-4A2D-8F40-DFFEACEC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4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7946-1578-4338-89B5-06C15CCA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AE61-4615-4B3C-9ADA-701B6287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F3BB3-CC72-4496-8E82-65314306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2AE53-67AF-45C8-8801-1BD8C3F8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456CB-AEED-4FEC-B512-207F3A06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AB741-8E8B-4ADD-B183-A7135D16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6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1731-5053-4432-8B0F-F4E6E506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93406-B601-4087-8578-D9BF25DA7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241CE-DBF5-49E1-8ABC-CA9C2E696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0DCD1-B2F4-41AD-ACA6-CD5EFC35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10425-6980-4C62-A54F-A91E980E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71BC5-7E47-4F95-9265-6529CC04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3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0C654-CE46-4274-8A75-2CD59803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33155-CBF7-4176-B444-AA134ECE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B8E06-834A-481C-ADE0-0DA1FABC7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A59B8-9E90-4A44-A3F9-6CA192EC0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7186-1A08-4BF0-9D9B-7DA7F7F28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21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EFA7461-8092-433A-9F20-68F49BE181AA}"/>
              </a:ext>
            </a:extLst>
          </p:cNvPr>
          <p:cNvGrpSpPr/>
          <p:nvPr/>
        </p:nvGrpSpPr>
        <p:grpSpPr>
          <a:xfrm>
            <a:off x="2832793" y="1565835"/>
            <a:ext cx="5897156" cy="3533372"/>
            <a:chOff x="2832793" y="659748"/>
            <a:chExt cx="5897156" cy="353337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F9EF87-E960-4CCA-B381-819E481D75ED}"/>
                </a:ext>
              </a:extLst>
            </p:cNvPr>
            <p:cNvGrpSpPr/>
            <p:nvPr/>
          </p:nvGrpSpPr>
          <p:grpSpPr>
            <a:xfrm>
              <a:off x="2832793" y="1956046"/>
              <a:ext cx="2088200" cy="2237074"/>
              <a:chOff x="3061393" y="3075964"/>
              <a:chExt cx="2088200" cy="2237074"/>
            </a:xfrm>
          </p:grpSpPr>
          <p:pic>
            <p:nvPicPr>
              <p:cNvPr id="16" name="Picture 15" descr="A picture containing sitting, cup, table, mug&#10;&#10;Description automatically generated">
                <a:extLst>
                  <a:ext uri="{FF2B5EF4-FFF2-40B4-BE49-F238E27FC236}">
                    <a16:creationId xmlns:a16="http://schemas.microsoft.com/office/drawing/2014/main" id="{66E6374F-1348-4075-8133-1FB9B60F5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87516" y="3877083"/>
                <a:ext cx="1435955" cy="1435955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637266-FC68-48BB-BA45-AAB6475839C1}"/>
                  </a:ext>
                </a:extLst>
              </p:cNvPr>
              <p:cNvSpPr txBox="1"/>
              <p:nvPr/>
            </p:nvSpPr>
            <p:spPr>
              <a:xfrm>
                <a:off x="3061393" y="3075964"/>
                <a:ext cx="208820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PsychoPy</a:t>
                </a:r>
              </a:p>
              <a:p>
                <a:pPr algn="ctr"/>
                <a:r>
                  <a:rPr lang="en-GB" dirty="0"/>
                  <a:t>Local set up</a:t>
                </a:r>
              </a:p>
              <a:p>
                <a:pPr algn="ctr"/>
                <a:r>
                  <a:rPr lang="en-GB" dirty="0"/>
                  <a:t>Experiment creation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B01A33-DA52-438F-B468-45F7C8D832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8566" y="1782147"/>
              <a:ext cx="974201" cy="116118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69D1009-74F0-484F-836A-91B3B4AD59DB}"/>
                </a:ext>
              </a:extLst>
            </p:cNvPr>
            <p:cNvCxnSpPr>
              <a:cxnSpLocks/>
            </p:cNvCxnSpPr>
            <p:nvPr/>
          </p:nvCxnSpPr>
          <p:spPr>
            <a:xfrm>
              <a:off x="4545391" y="3418503"/>
              <a:ext cx="2270276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F0A9DE-9A54-45A3-B0C2-24046805DA2C}"/>
                </a:ext>
              </a:extLst>
            </p:cNvPr>
            <p:cNvSpPr txBox="1"/>
            <p:nvPr/>
          </p:nvSpPr>
          <p:spPr>
            <a:xfrm>
              <a:off x="7722429" y="2417711"/>
              <a:ext cx="1007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PsychoJS</a:t>
              </a:r>
            </a:p>
          </p:txBody>
        </p:sp>
        <p:pic>
          <p:nvPicPr>
            <p:cNvPr id="21" name="Picture 2" descr="Pavlovia">
              <a:extLst>
                <a:ext uri="{FF2B5EF4-FFF2-40B4-BE49-F238E27FC236}">
                  <a16:creationId xmlns:a16="http://schemas.microsoft.com/office/drawing/2014/main" id="{312AD88D-B5A1-435A-B837-79E3047E0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384" y="659748"/>
              <a:ext cx="1558290" cy="155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C00CEAA-CB17-42F9-BC9B-A2976501D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6738" y="2770640"/>
              <a:ext cx="1323143" cy="131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45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D59B0A7-5563-47FE-B882-AA9209B41AB7}"/>
              </a:ext>
            </a:extLst>
          </p:cNvPr>
          <p:cNvGrpSpPr/>
          <p:nvPr/>
        </p:nvGrpSpPr>
        <p:grpSpPr>
          <a:xfrm>
            <a:off x="1038701" y="552521"/>
            <a:ext cx="10114598" cy="5752958"/>
            <a:chOff x="1155395" y="742347"/>
            <a:chExt cx="10114598" cy="5752958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22403AA4-E530-4A57-B4CF-E8332E2FC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032" y="742347"/>
              <a:ext cx="9005297" cy="49277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E4300F7-F65C-4817-BF6E-79D8B085726A}"/>
                </a:ext>
              </a:extLst>
            </p:cNvPr>
            <p:cNvSpPr/>
            <p:nvPr/>
          </p:nvSpPr>
          <p:spPr>
            <a:xfrm>
              <a:off x="2151016" y="3591098"/>
              <a:ext cx="490451" cy="615142"/>
            </a:xfrm>
            <a:prstGeom prst="roundRect">
              <a:avLst/>
            </a:prstGeom>
            <a:solidFill>
              <a:srgbClr val="FF0000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A7338C4B-D203-4B2F-B973-6ECA644CBCC6}"/>
                </a:ext>
              </a:extLst>
            </p:cNvPr>
            <p:cNvSpPr/>
            <p:nvPr/>
          </p:nvSpPr>
          <p:spPr>
            <a:xfrm rot="20227766">
              <a:off x="1758378" y="2474618"/>
              <a:ext cx="309325" cy="1236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056C9121-3630-480E-8D43-6C166487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731" y="2693460"/>
              <a:ext cx="7132262" cy="38018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7325ED-A929-446A-9416-90821F04E804}"/>
                </a:ext>
              </a:extLst>
            </p:cNvPr>
            <p:cNvSpPr/>
            <p:nvPr/>
          </p:nvSpPr>
          <p:spPr>
            <a:xfrm>
              <a:off x="9433559" y="3429000"/>
              <a:ext cx="490451" cy="615142"/>
            </a:xfrm>
            <a:prstGeom prst="roundRect">
              <a:avLst/>
            </a:prstGeom>
            <a:solidFill>
              <a:srgbClr val="FF0000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EDBF42A9-8AB5-4871-8AED-CBF2E966AF34}"/>
                </a:ext>
              </a:extLst>
            </p:cNvPr>
            <p:cNvSpPr/>
            <p:nvPr/>
          </p:nvSpPr>
          <p:spPr>
            <a:xfrm rot="16200000">
              <a:off x="8698451" y="3119078"/>
              <a:ext cx="263088" cy="120712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958BFF-FC3D-4B05-AB77-EE445A997FD6}"/>
                </a:ext>
              </a:extLst>
            </p:cNvPr>
            <p:cNvSpPr/>
            <p:nvPr/>
          </p:nvSpPr>
          <p:spPr>
            <a:xfrm>
              <a:off x="1155395" y="1829631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ABC414-0047-47F8-8D35-25CCDC66D303}"/>
                </a:ext>
              </a:extLst>
            </p:cNvPr>
            <p:cNvSpPr txBox="1"/>
            <p:nvPr/>
          </p:nvSpPr>
          <p:spPr>
            <a:xfrm>
              <a:off x="1334483" y="1827356"/>
              <a:ext cx="399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1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E12BE5-F34C-4C13-A177-088E1A3398B2}"/>
                </a:ext>
              </a:extLst>
            </p:cNvPr>
            <p:cNvSpPr/>
            <p:nvPr/>
          </p:nvSpPr>
          <p:spPr>
            <a:xfrm>
              <a:off x="7447967" y="3340806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F6DF95-A8CB-46B0-A85D-988A2D4B35F2}"/>
                </a:ext>
              </a:extLst>
            </p:cNvPr>
            <p:cNvSpPr txBox="1"/>
            <p:nvPr/>
          </p:nvSpPr>
          <p:spPr>
            <a:xfrm>
              <a:off x="7572625" y="3338531"/>
              <a:ext cx="4603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2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0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828397D-FBE7-4830-BAAB-96E74A73E6A8}"/>
              </a:ext>
            </a:extLst>
          </p:cNvPr>
          <p:cNvGrpSpPr/>
          <p:nvPr/>
        </p:nvGrpSpPr>
        <p:grpSpPr>
          <a:xfrm>
            <a:off x="1606319" y="494060"/>
            <a:ext cx="8979361" cy="5748134"/>
            <a:chOff x="1606319" y="494060"/>
            <a:chExt cx="8979361" cy="5748134"/>
          </a:xfrm>
        </p:grpSpPr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4E088DE8-D840-47F9-A36C-A54ECE339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6319" y="615805"/>
              <a:ext cx="8979361" cy="562638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A95D366-2462-4593-BCFF-96F9B2A8A0AE}"/>
                </a:ext>
              </a:extLst>
            </p:cNvPr>
            <p:cNvSpPr/>
            <p:nvPr/>
          </p:nvSpPr>
          <p:spPr>
            <a:xfrm rot="16857918">
              <a:off x="6320159" y="483945"/>
              <a:ext cx="309325" cy="1236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9496BA-9532-43AF-9716-FBAE479FFC4C}"/>
                </a:ext>
              </a:extLst>
            </p:cNvPr>
            <p:cNvSpPr/>
            <p:nvPr/>
          </p:nvSpPr>
          <p:spPr>
            <a:xfrm rot="60630">
              <a:off x="5181323" y="496335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5678A1-5E61-4118-8B2C-CAC5ED268E97}"/>
                </a:ext>
              </a:extLst>
            </p:cNvPr>
            <p:cNvSpPr txBox="1"/>
            <p:nvPr/>
          </p:nvSpPr>
          <p:spPr>
            <a:xfrm rot="60630">
              <a:off x="5360411" y="494060"/>
              <a:ext cx="399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1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5E476DF0-45C4-4025-96AA-E3AB08E16233}"/>
                </a:ext>
              </a:extLst>
            </p:cNvPr>
            <p:cNvSpPr/>
            <p:nvPr/>
          </p:nvSpPr>
          <p:spPr>
            <a:xfrm rot="16857918">
              <a:off x="3546478" y="2023184"/>
              <a:ext cx="309325" cy="1236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F44FEB-8F76-42C3-81F1-FBFCDAD63F82}"/>
                </a:ext>
              </a:extLst>
            </p:cNvPr>
            <p:cNvSpPr/>
            <p:nvPr/>
          </p:nvSpPr>
          <p:spPr>
            <a:xfrm rot="60630">
              <a:off x="2407642" y="2035574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59071F-0581-413E-A4A4-46375AF70208}"/>
                </a:ext>
              </a:extLst>
            </p:cNvPr>
            <p:cNvSpPr txBox="1"/>
            <p:nvPr/>
          </p:nvSpPr>
          <p:spPr>
            <a:xfrm rot="60630">
              <a:off x="2556273" y="2033299"/>
              <a:ext cx="4603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2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3E24A31-B792-4DF4-9A27-23D1ED6BC0C8}"/>
                </a:ext>
              </a:extLst>
            </p:cNvPr>
            <p:cNvSpPr/>
            <p:nvPr/>
          </p:nvSpPr>
          <p:spPr>
            <a:xfrm rot="16857918">
              <a:off x="4563147" y="4070300"/>
              <a:ext cx="309325" cy="1236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6B221B-4C4F-4483-B6B2-4BE4FA7C95C1}"/>
                </a:ext>
              </a:extLst>
            </p:cNvPr>
            <p:cNvSpPr/>
            <p:nvPr/>
          </p:nvSpPr>
          <p:spPr>
            <a:xfrm rot="60630">
              <a:off x="3424311" y="4082690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5D510A-5576-458A-ABC3-D62CF72D98C5}"/>
                </a:ext>
              </a:extLst>
            </p:cNvPr>
            <p:cNvSpPr txBox="1"/>
            <p:nvPr/>
          </p:nvSpPr>
          <p:spPr>
            <a:xfrm rot="60630">
              <a:off x="3572140" y="4080415"/>
              <a:ext cx="4619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3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4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Arvo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447975512226</dc:creator>
  <cp:lastModifiedBy>447975512226</cp:lastModifiedBy>
  <cp:revision>2</cp:revision>
  <dcterms:created xsi:type="dcterms:W3CDTF">2021-08-11T21:23:04Z</dcterms:created>
  <dcterms:modified xsi:type="dcterms:W3CDTF">2021-08-11T22:10:45Z</dcterms:modified>
</cp:coreProperties>
</file>