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B692B"/>
    <a:srgbClr val="F6F11A"/>
    <a:srgbClr val="27DDF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/>
    <p:restoredTop sz="94570"/>
  </p:normalViewPr>
  <p:slideViewPr>
    <p:cSldViewPr snapToGrid="0">
      <p:cViewPr varScale="1">
        <p:scale>
          <a:sx n="85" d="100"/>
          <a:sy n="85" d="100"/>
        </p:scale>
        <p:origin x="1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ople working on a computer">
            <a:extLst>
              <a:ext uri="{FF2B5EF4-FFF2-40B4-BE49-F238E27FC236}">
                <a16:creationId xmlns:a16="http://schemas.microsoft.com/office/drawing/2014/main" id="{84356D35-A25A-6ED9-5605-5F33C1F30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" b="14510"/>
          <a:stretch/>
        </p:blipFill>
        <p:spPr>
          <a:xfrm>
            <a:off x="-15390" y="12648"/>
            <a:ext cx="12252960" cy="6882406"/>
          </a:xfrm>
          <a:prstGeom prst="rect">
            <a:avLst/>
          </a:prstGeom>
          <a:effectLst>
            <a:glow rad="127000">
              <a:schemeClr val="bg1">
                <a:lumMod val="85000"/>
              </a:schemeClr>
            </a:glow>
            <a:softEdge rad="81156"/>
          </a:effectLst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28B2E5D-EBE7-2F7F-9B12-9DAB51E47CEF}"/>
              </a:ext>
            </a:extLst>
          </p:cNvPr>
          <p:cNvSpPr/>
          <p:nvPr/>
        </p:nvSpPr>
        <p:spPr>
          <a:xfrm rot="16200000">
            <a:off x="5110714" y="-233918"/>
            <a:ext cx="6845851" cy="7313679"/>
          </a:xfrm>
          <a:prstGeom prst="round2SameRect">
            <a:avLst/>
          </a:prstGeom>
          <a:gradFill>
            <a:gsLst>
              <a:gs pos="0">
                <a:srgbClr val="27DDF1">
                  <a:lumMod val="31322"/>
                  <a:alpha val="24063"/>
                </a:srgbClr>
              </a:gs>
              <a:gs pos="67000">
                <a:srgbClr val="27DDF1">
                  <a:lumMod val="81000"/>
                  <a:alpha val="71079"/>
                </a:srgbClr>
              </a:gs>
              <a:gs pos="79000">
                <a:srgbClr val="27DDF1">
                  <a:alpha val="71684"/>
                </a:srgbClr>
              </a:gs>
              <a:gs pos="97000">
                <a:srgbClr val="27DDF1">
                  <a:alpha val="89000"/>
                </a:srgb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rtl="0" fontAlgn="base"/>
            <a:r>
              <a:rPr lang="en-US" sz="4000" b="1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Contributing to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PsychoPy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 Workshop</a:t>
            </a:r>
            <a:endParaRPr lang="en-US" sz="32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marL="457200" indent="-457200" algn="ctr" rtl="0" fontAlgn="base">
              <a:buClr>
                <a:schemeClr val="tx1"/>
              </a:buClr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3200" dirty="0">
                <a:solidFill>
                  <a:schemeClr val="tx1"/>
                </a:solidFill>
                <a:latin typeface="Arvo" panose="02000000000000000000" pitchFamily="2" charset="77"/>
              </a:rPr>
              <a:t>Virtual event</a:t>
            </a:r>
          </a:p>
          <a:p>
            <a:pPr algn="ctr" fontAlgn="base">
              <a:buClr>
                <a:schemeClr val="tx1"/>
              </a:buClr>
              <a:buSzPct val="150000"/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February 17th 2023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​</a:t>
            </a:r>
            <a:endParaRPr lang="en-US" sz="32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endParaRPr lang="en-US" sz="32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rtl="0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For prospective contributors of any background</a:t>
            </a:r>
          </a:p>
          <a:p>
            <a:pPr algn="ctr" rtl="0" fontAlgn="base"/>
            <a:endParaRPr lang="en-US" sz="3200" dirty="0">
              <a:solidFill>
                <a:schemeClr val="tx1"/>
              </a:solidFill>
              <a:latin typeface="Arvo" panose="02000000000000000000" pitchFamily="2" charset="77"/>
            </a:endParaRPr>
          </a:p>
          <a:p>
            <a:pPr algn="ctr" rtl="0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Learn the tools, learn the etiquette, make your first pull request</a:t>
            </a:r>
          </a:p>
          <a:p>
            <a:pPr algn="ctr" rtl="0" fontAlgn="base"/>
            <a:endParaRPr lang="en-US" sz="32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rtl="0" fontAlgn="base"/>
            <a:r>
              <a:rPr lang="en-US" sz="3200" dirty="0">
                <a:solidFill>
                  <a:schemeClr val="tx1"/>
                </a:solidFill>
                <a:latin typeface="Arvo" panose="02000000000000000000" pitchFamily="2" charset="77"/>
              </a:rPr>
              <a:t>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Click to register interest!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​</a:t>
            </a:r>
            <a:endParaRPr lang="en-US" sz="32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6F5286B-AB3C-0682-6187-EDEC6C96489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2"/>
          <a:stretch/>
        </p:blipFill>
        <p:spPr>
          <a:xfrm>
            <a:off x="46149" y="5916821"/>
            <a:ext cx="2116272" cy="1024802"/>
          </a:xfrm>
          <a:prstGeom prst="rect">
            <a:avLst/>
          </a:prstGeom>
        </p:spPr>
      </p:pic>
      <p:pic>
        <p:nvPicPr>
          <p:cNvPr id="10" name="Picture 9" descr="A picture containing window&#10;&#10;Description automatically generated">
            <a:extLst>
              <a:ext uri="{FF2B5EF4-FFF2-40B4-BE49-F238E27FC236}">
                <a16:creationId xmlns:a16="http://schemas.microsoft.com/office/drawing/2014/main" id="{D42C1B0D-68EA-3E9B-C377-8F8D8354E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" y="4892020"/>
            <a:ext cx="1395779" cy="10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ody of water with trees and building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994A2BD2-39FB-6700-CABB-DECE8DF62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>
            <a:off x="0" y="0"/>
            <a:ext cx="12192000" cy="684584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502EDD-C326-AC68-E8B4-919866E9E092}"/>
              </a:ext>
            </a:extLst>
          </p:cNvPr>
          <p:cNvSpPr/>
          <p:nvPr/>
        </p:nvSpPr>
        <p:spPr>
          <a:xfrm>
            <a:off x="-733777" y="-115711"/>
            <a:ext cx="7336256" cy="7089422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sz="40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6F5286B-AB3C-0682-6187-EDEC6C9648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2"/>
          <a:stretch/>
        </p:blipFill>
        <p:spPr>
          <a:xfrm>
            <a:off x="46149" y="5916821"/>
            <a:ext cx="2116272" cy="1024802"/>
          </a:xfrm>
          <a:prstGeom prst="rect">
            <a:avLst/>
          </a:prstGeom>
        </p:spPr>
      </p:pic>
      <p:pic>
        <p:nvPicPr>
          <p:cNvPr id="10" name="Picture 9" descr="A picture containing window&#10;&#10;Description automatically generated">
            <a:extLst>
              <a:ext uri="{FF2B5EF4-FFF2-40B4-BE49-F238E27FC236}">
                <a16:creationId xmlns:a16="http://schemas.microsoft.com/office/drawing/2014/main" id="{D42C1B0D-68EA-3E9B-C377-8F8D8354E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" y="4892020"/>
            <a:ext cx="1395779" cy="1024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CE7D1B-50CB-6DE3-9CF7-9B7997233177}"/>
              </a:ext>
            </a:extLst>
          </p:cNvPr>
          <p:cNvSpPr txBox="1"/>
          <p:nvPr/>
        </p:nvSpPr>
        <p:spPr>
          <a:xfrm>
            <a:off x="372533" y="1003215"/>
            <a:ext cx="5565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4000" b="1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3 day in person workshop</a:t>
            </a:r>
            <a:endParaRPr lang="en-US" sz="40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fontAlgn="base">
              <a:buClr>
                <a:schemeClr val="tx1"/>
              </a:buClr>
              <a:buSzPct val="150000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In person</a:t>
            </a:r>
          </a:p>
          <a:p>
            <a:pPr algn="ctr" fontAlgn="base">
              <a:buClr>
                <a:schemeClr val="tx1"/>
              </a:buClr>
              <a:buSzPct val="150000"/>
            </a:pPr>
            <a:r>
              <a:rPr lang="en-US" sz="4000" dirty="0">
                <a:solidFill>
                  <a:schemeClr val="tx1"/>
                </a:solidFill>
                <a:latin typeface="Arvo" panose="02000000000000000000" pitchFamily="2" charset="77"/>
              </a:rPr>
              <a:t>April 19</a:t>
            </a:r>
            <a:r>
              <a:rPr lang="en-US" sz="4000" baseline="30000" dirty="0">
                <a:solidFill>
                  <a:schemeClr val="tx1"/>
                </a:solidFill>
                <a:latin typeface="Arvo" panose="02000000000000000000" pitchFamily="2" charset="77"/>
              </a:rPr>
              <a:t>th</a:t>
            </a:r>
            <a:r>
              <a:rPr lang="en-US" sz="4000" dirty="0">
                <a:solidFill>
                  <a:schemeClr val="tx1"/>
                </a:solidFill>
                <a:latin typeface="Arvo" panose="02000000000000000000" pitchFamily="2" charset="77"/>
              </a:rPr>
              <a:t> – 21st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 2023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​</a:t>
            </a:r>
            <a:endParaRPr lang="en-US" sz="40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endParaRPr lang="en-US" sz="40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rtl="0" fontAlgn="base"/>
            <a:r>
              <a:rPr lang="en-US" sz="4000" dirty="0">
                <a:solidFill>
                  <a:schemeClr val="tx1"/>
                </a:solidFill>
                <a:latin typeface="Arvo" panose="02000000000000000000" pitchFamily="2" charset="77"/>
              </a:rPr>
              <a:t> 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Click </a:t>
            </a:r>
            <a:r>
              <a:rPr lang="en-US" sz="4000" dirty="0">
                <a:solidFill>
                  <a:schemeClr val="tx1"/>
                </a:solidFill>
                <a:latin typeface="Arvo" panose="02000000000000000000" pitchFamily="2" charset="77"/>
              </a:rPr>
              <a:t>for more details</a:t>
            </a:r>
            <a:endParaRPr lang="en-US" sz="40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8" name="Graphic 17" descr="Male profile with solid fill">
            <a:extLst>
              <a:ext uri="{FF2B5EF4-FFF2-40B4-BE49-F238E27FC236}">
                <a16:creationId xmlns:a16="http://schemas.microsoft.com/office/drawing/2014/main" id="{4E06154E-B36C-4BE0-F9D3-3C3D82094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888" y="2233595"/>
            <a:ext cx="657578" cy="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75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ody of water with trees and building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994A2BD2-39FB-6700-CABB-DECE8DF62E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03"/>
          <a:stretch/>
        </p:blipFill>
        <p:spPr>
          <a:xfrm>
            <a:off x="0" y="0"/>
            <a:ext cx="12192000" cy="6845847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7502EDD-C326-AC68-E8B4-919866E9E092}"/>
              </a:ext>
            </a:extLst>
          </p:cNvPr>
          <p:cNvSpPr/>
          <p:nvPr/>
        </p:nvSpPr>
        <p:spPr>
          <a:xfrm>
            <a:off x="-733777" y="-115711"/>
            <a:ext cx="7336256" cy="7089422"/>
          </a:xfrm>
          <a:prstGeom prst="roundRect">
            <a:avLst/>
          </a:prstGeom>
          <a:solidFill>
            <a:srgbClr val="FFFFFF">
              <a:alpha val="6980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/>
            <a:endParaRPr lang="en-US" sz="40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6F5286B-AB3C-0682-6187-EDEC6C9648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2"/>
          <a:stretch/>
        </p:blipFill>
        <p:spPr>
          <a:xfrm>
            <a:off x="46149" y="5916821"/>
            <a:ext cx="2116272" cy="1024802"/>
          </a:xfrm>
          <a:prstGeom prst="rect">
            <a:avLst/>
          </a:prstGeom>
        </p:spPr>
      </p:pic>
      <p:pic>
        <p:nvPicPr>
          <p:cNvPr id="10" name="Picture 9" descr="A picture containing window&#10;&#10;Description automatically generated">
            <a:extLst>
              <a:ext uri="{FF2B5EF4-FFF2-40B4-BE49-F238E27FC236}">
                <a16:creationId xmlns:a16="http://schemas.microsoft.com/office/drawing/2014/main" id="{D42C1B0D-68EA-3E9B-C377-8F8D8354E8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" y="4892020"/>
            <a:ext cx="1395779" cy="1024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3CE7D1B-50CB-6DE3-9CF7-9B7997233177}"/>
              </a:ext>
            </a:extLst>
          </p:cNvPr>
          <p:cNvSpPr txBox="1"/>
          <p:nvPr/>
        </p:nvSpPr>
        <p:spPr>
          <a:xfrm>
            <a:off x="372533" y="1003215"/>
            <a:ext cx="556542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/>
            <a:r>
              <a:rPr lang="en-US" sz="4000" b="1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3 day in person workshop</a:t>
            </a:r>
            <a:endParaRPr lang="en-US" sz="40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fontAlgn="base">
              <a:buClr>
                <a:schemeClr val="tx1"/>
              </a:buClr>
              <a:buSzPct val="150000"/>
            </a:pP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In person</a:t>
            </a:r>
          </a:p>
          <a:p>
            <a:pPr algn="ctr" fontAlgn="base">
              <a:buClr>
                <a:schemeClr val="tx1"/>
              </a:buClr>
              <a:buSzPct val="150000"/>
            </a:pPr>
            <a:r>
              <a:rPr lang="en-US" sz="4000">
                <a:solidFill>
                  <a:schemeClr val="tx1"/>
                </a:solidFill>
                <a:latin typeface="Arvo" panose="02000000000000000000" pitchFamily="2" charset="77"/>
              </a:rPr>
              <a:t>March 8th– </a:t>
            </a:r>
            <a:r>
              <a:rPr lang="en-US" sz="4000" dirty="0">
                <a:solidFill>
                  <a:schemeClr val="tx1"/>
                </a:solidFill>
                <a:latin typeface="Arvo" panose="02000000000000000000" pitchFamily="2" charset="77"/>
              </a:rPr>
              <a:t>21st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 2023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​</a:t>
            </a:r>
            <a:endParaRPr lang="en-US" sz="40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endParaRPr lang="en-US" sz="40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rtl="0" fontAlgn="base"/>
            <a:r>
              <a:rPr lang="en-US" sz="4000" dirty="0">
                <a:solidFill>
                  <a:schemeClr val="tx1"/>
                </a:solidFill>
                <a:latin typeface="Arvo" panose="02000000000000000000" pitchFamily="2" charset="77"/>
              </a:rPr>
              <a:t> </a:t>
            </a:r>
            <a:r>
              <a:rPr lang="en-US" sz="40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Click </a:t>
            </a:r>
            <a:r>
              <a:rPr lang="en-US" sz="4000" dirty="0">
                <a:solidFill>
                  <a:schemeClr val="tx1"/>
                </a:solidFill>
                <a:latin typeface="Arvo" panose="02000000000000000000" pitchFamily="2" charset="77"/>
              </a:rPr>
              <a:t>for more details</a:t>
            </a:r>
            <a:endParaRPr lang="en-US" sz="40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8" name="Graphic 17" descr="Male profile with solid fill">
            <a:extLst>
              <a:ext uri="{FF2B5EF4-FFF2-40B4-BE49-F238E27FC236}">
                <a16:creationId xmlns:a16="http://schemas.microsoft.com/office/drawing/2014/main" id="{4E06154E-B36C-4BE0-F9D3-3C3D820947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55888" y="2233595"/>
            <a:ext cx="657578" cy="6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3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Arvo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44797</dc:creator>
  <cp:lastModifiedBy>447975512226</cp:lastModifiedBy>
  <cp:revision>53</cp:revision>
  <dcterms:created xsi:type="dcterms:W3CDTF">2022-12-12T13:37:20Z</dcterms:created>
  <dcterms:modified xsi:type="dcterms:W3CDTF">2023-02-03T16:46:12Z</dcterms:modified>
</cp:coreProperties>
</file>