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92B"/>
    <a:srgbClr val="F6F11A"/>
    <a:srgbClr val="27DDF1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3"/>
    <p:restoredTop sz="94570"/>
  </p:normalViewPr>
  <p:slideViewPr>
    <p:cSldViewPr snapToGrid="0">
      <p:cViewPr varScale="1">
        <p:scale>
          <a:sx n="116" d="100"/>
          <a:sy n="116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8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0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99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2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2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1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68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0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043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55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People working on a computer">
            <a:extLst>
              <a:ext uri="{FF2B5EF4-FFF2-40B4-BE49-F238E27FC236}">
                <a16:creationId xmlns:a16="http://schemas.microsoft.com/office/drawing/2014/main" id="{84356D35-A25A-6ED9-5605-5F33C1F30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36" b="14510"/>
          <a:stretch/>
        </p:blipFill>
        <p:spPr>
          <a:xfrm>
            <a:off x="-15390" y="12648"/>
            <a:ext cx="12252960" cy="6882406"/>
          </a:xfrm>
          <a:prstGeom prst="rect">
            <a:avLst/>
          </a:prstGeom>
          <a:effectLst>
            <a:glow rad="127000">
              <a:schemeClr val="bg1">
                <a:lumMod val="85000"/>
              </a:schemeClr>
            </a:glow>
            <a:softEdge rad="81156"/>
          </a:effectLst>
        </p:spPr>
      </p:pic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828B2E5D-EBE7-2F7F-9B12-9DAB51E47CEF}"/>
              </a:ext>
            </a:extLst>
          </p:cNvPr>
          <p:cNvSpPr/>
          <p:nvPr/>
        </p:nvSpPr>
        <p:spPr>
          <a:xfrm rot="16200000">
            <a:off x="5110714" y="-233918"/>
            <a:ext cx="6845851" cy="7313679"/>
          </a:xfrm>
          <a:prstGeom prst="round2SameRect">
            <a:avLst/>
          </a:prstGeom>
          <a:gradFill>
            <a:gsLst>
              <a:gs pos="0">
                <a:srgbClr val="27DDF1">
                  <a:lumMod val="31322"/>
                  <a:alpha val="24063"/>
                </a:srgbClr>
              </a:gs>
              <a:gs pos="67000">
                <a:srgbClr val="27DDF1">
                  <a:lumMod val="81000"/>
                  <a:alpha val="71079"/>
                </a:srgbClr>
              </a:gs>
              <a:gs pos="79000">
                <a:srgbClr val="27DDF1">
                  <a:alpha val="71684"/>
                </a:srgbClr>
              </a:gs>
              <a:gs pos="97000">
                <a:srgbClr val="27DDF1">
                  <a:alpha val="89000"/>
                </a:srgbClr>
              </a:gs>
            </a:gsLst>
            <a:lin ang="5400000" scaled="1"/>
          </a:gradFill>
          <a:ln>
            <a:noFill/>
          </a:ln>
          <a:effectLst>
            <a:glow>
              <a:schemeClr val="accent1">
                <a:alpha val="40000"/>
              </a:schemeClr>
            </a:glo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 rtl="0" fontAlgn="base"/>
            <a:r>
              <a:rPr lang="en-US" sz="4000" b="1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Contributing to </a:t>
            </a:r>
            <a:r>
              <a:rPr lang="en-US" sz="4000" b="1" i="0" dirty="0" err="1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PsychoPy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 Workshop</a:t>
            </a:r>
            <a:endParaRPr lang="en-US" sz="32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marL="457200" indent="-457200" algn="ctr" rtl="0" fontAlgn="base">
              <a:buClr>
                <a:schemeClr val="tx1"/>
              </a:buClr>
              <a:buSzPct val="150000"/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3200" dirty="0">
                <a:solidFill>
                  <a:schemeClr val="tx1"/>
                </a:solidFill>
                <a:latin typeface="Arvo" panose="02000000000000000000" pitchFamily="2" charset="77"/>
              </a:rPr>
              <a:t>Virtual event</a:t>
            </a:r>
          </a:p>
          <a:p>
            <a:pPr algn="ctr" fontAlgn="base">
              <a:buClr>
                <a:schemeClr val="tx1"/>
              </a:buClr>
              <a:buSzPct val="150000"/>
            </a:pP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February 17th 2023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​</a:t>
            </a:r>
            <a:endParaRPr lang="en-US" sz="32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  <a:p>
            <a:pPr algn="ctr" rtl="0" fontAlgn="base"/>
            <a:endParaRPr lang="en-US" sz="32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algn="ctr" rtl="0" fontAlgn="base"/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For prospective contributors of any background</a:t>
            </a:r>
          </a:p>
          <a:p>
            <a:pPr algn="ctr" rtl="0" fontAlgn="base"/>
            <a:endParaRPr lang="en-US" sz="3200" dirty="0">
              <a:solidFill>
                <a:schemeClr val="tx1"/>
              </a:solidFill>
              <a:latin typeface="Arvo" panose="02000000000000000000" pitchFamily="2" charset="77"/>
            </a:endParaRPr>
          </a:p>
          <a:p>
            <a:pPr algn="ctr" rtl="0" fontAlgn="base"/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Learn the tools, learn the etiquette, make your first pull request</a:t>
            </a:r>
          </a:p>
          <a:p>
            <a:pPr algn="ctr" rtl="0" fontAlgn="base"/>
            <a:endParaRPr lang="en-US" sz="3200" b="0" i="0" u="none" strike="noStrike" dirty="0">
              <a:solidFill>
                <a:schemeClr val="tx1"/>
              </a:solidFill>
              <a:effectLst/>
              <a:latin typeface="Arvo" panose="02000000000000000000" pitchFamily="2" charset="77"/>
            </a:endParaRPr>
          </a:p>
          <a:p>
            <a:pPr algn="ctr" rtl="0" fontAlgn="base"/>
            <a:r>
              <a:rPr lang="en-US" sz="3200" dirty="0">
                <a:solidFill>
                  <a:schemeClr val="tx1"/>
                </a:solidFill>
                <a:latin typeface="Arvo" panose="02000000000000000000" pitchFamily="2" charset="77"/>
              </a:rPr>
              <a:t> </a:t>
            </a:r>
            <a:r>
              <a:rPr lang="en-US" sz="3200" b="0" i="0" u="none" strike="noStrike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Click to register interest!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Arvo" panose="02000000000000000000" pitchFamily="2" charset="77"/>
              </a:rPr>
              <a:t>​</a:t>
            </a:r>
            <a:endParaRPr lang="en-US" sz="3200" b="0" i="0" dirty="0">
              <a:solidFill>
                <a:schemeClr val="tx1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B6F5286B-AB3C-0682-6187-EDEC6C96489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02"/>
          <a:stretch/>
        </p:blipFill>
        <p:spPr>
          <a:xfrm>
            <a:off x="46149" y="5916821"/>
            <a:ext cx="2116272" cy="1024802"/>
          </a:xfrm>
          <a:prstGeom prst="rect">
            <a:avLst/>
          </a:prstGeom>
        </p:spPr>
      </p:pic>
      <p:pic>
        <p:nvPicPr>
          <p:cNvPr id="10" name="Picture 9" descr="A picture containing window&#10;&#10;Description automatically generated">
            <a:extLst>
              <a:ext uri="{FF2B5EF4-FFF2-40B4-BE49-F238E27FC236}">
                <a16:creationId xmlns:a16="http://schemas.microsoft.com/office/drawing/2014/main" id="{D42C1B0D-68EA-3E9B-C377-8F8D8354E8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6" y="4892020"/>
            <a:ext cx="1395779" cy="10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4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560</TotalTime>
  <Words>34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Patrick Bolger (staff)</cp:lastModifiedBy>
  <cp:revision>51</cp:revision>
  <dcterms:created xsi:type="dcterms:W3CDTF">2022-12-12T13:37:20Z</dcterms:created>
  <dcterms:modified xsi:type="dcterms:W3CDTF">2023-01-04T15:07:26Z</dcterms:modified>
</cp:coreProperties>
</file>