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DDDBCF"/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C9C8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4C8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7888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888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DBDBD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F2817"/>
              </a:solidFill>
              <a:prstDash val="solid"/>
              <a:miter lim="400000"/>
            </a:ln>
          </a:bottom>
          <a:insideH>
            <a:ln w="12700" cap="flat">
              <a:solidFill>
                <a:srgbClr val="8F281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8341D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EEE0"/>
          </a:solidFill>
        </a:fill>
      </a:tcStyle>
    </a:wholeTbl>
    <a:band2H>
      <a:tcTxStyle b="def" i="def"/>
      <a:tcStyle>
        <a:tcBdr/>
        <a:fill>
          <a:solidFill>
            <a:srgbClr val="F0EEE0">
              <a:alpha val="93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solidFill>
                <a:srgbClr val="5F5857"/>
              </a:solidFill>
              <a:prstDash val="solid"/>
              <a:miter lim="400000"/>
            </a:ln>
          </a:left>
          <a:right>
            <a:ln w="25400" cap="flat">
              <a:solidFill>
                <a:srgbClr val="AC9C88"/>
              </a:solidFill>
              <a:prstDash val="solid"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F5857"/>
              </a:solidFill>
              <a:prstDash val="solid"/>
              <a:miter lim="400000"/>
            </a:ln>
          </a:bottom>
          <a:insideH>
            <a:ln w="12700" cap="flat">
              <a:solidFill>
                <a:srgbClr val="97231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F585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1401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EEE0"/>
          </a:solidFill>
        </a:fill>
      </a:tcStyle>
    </a:wholeTbl>
    <a:band2H>
      <a:tcTxStyle b="def" i="def"/>
      <a:tcStyle>
        <a:tcBdr/>
        <a:fill>
          <a:solidFill>
            <a:srgbClr val="F0EEE0">
              <a:alpha val="93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4C8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2912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4AA2A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58585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6B5C3">
              <a:alpha val="14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9F9F9F"/>
              </a:solidFill>
              <a:prstDash val="solid"/>
              <a:miter lim="400000"/>
            </a:ln>
          </a:left>
          <a:right>
            <a:ln w="12700" cap="flat">
              <a:solidFill>
                <a:srgbClr val="9F9F9F"/>
              </a:solidFill>
              <a:prstDash val="solid"/>
              <a:miter lim="400000"/>
            </a:ln>
          </a:right>
          <a:top>
            <a:ln w="12700" cap="flat">
              <a:solidFill>
                <a:srgbClr val="9F9F9F"/>
              </a:solidFill>
              <a:prstDash val="solid"/>
              <a:miter lim="400000"/>
            </a:ln>
          </a:top>
          <a:bottom>
            <a:ln w="12700" cap="flat">
              <a:solidFill>
                <a:srgbClr val="9F9F9F"/>
              </a:solidFill>
              <a:prstDash val="solid"/>
              <a:miter lim="400000"/>
            </a:ln>
          </a:bottom>
          <a:insideH>
            <a:ln w="12700" cap="flat">
              <a:solidFill>
                <a:srgbClr val="9F9F9F"/>
              </a:solidFill>
              <a:prstDash val="solid"/>
              <a:miter lim="400000"/>
            </a:ln>
          </a:insideH>
          <a:insideV>
            <a:ln w="12700" cap="flat">
              <a:solidFill>
                <a:srgbClr val="9F9F9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979">
              <a:alpha val="38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ABABA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25A5D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B8B8B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25A5D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B8B8B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979">
              <a:alpha val="25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943100"/>
            <a:ext cx="10464800" cy="2997200"/>
          </a:xfrm>
          <a:prstGeom prst="rect">
            <a:avLst/>
          </a:prstGeom>
        </p:spPr>
        <p:txBody>
          <a:bodyPr anchor="b"/>
          <a:lstStyle>
            <a:lvl1pPr>
              <a:defRPr spc="-128" sz="64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218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1pPr>
            <a:lvl2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2pPr>
            <a:lvl3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3pPr>
            <a:lvl4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4pPr>
            <a:lvl5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05296" y="9017050"/>
            <a:ext cx="406909" cy="380900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>
                <a:srgbClr val="A29A85"/>
              </a:buClr>
              <a:buSzTx/>
              <a:buNone/>
              <a:defRPr sz="3600">
                <a:solidFill>
                  <a:srgbClr val="222222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在此键入引文。”"/>
          <p:cNvSpPr txBox="1"/>
          <p:nvPr>
            <p:ph type="body" sz="quarter" idx="14"/>
          </p:nvPr>
        </p:nvSpPr>
        <p:spPr>
          <a:xfrm>
            <a:off x="1270000" y="4184649"/>
            <a:ext cx="104648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buSzTx/>
              <a:buNone/>
              <a:defRPr b="1" spc="-126" sz="4200">
                <a:latin typeface="+mn-lt"/>
                <a:ea typeface="+mn-ea"/>
                <a:cs typeface="+mn-cs"/>
                <a:sym typeface="Superclarendon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157588660_2880x1920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 - 备选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 - 备选 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线条" descr="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4473" y="8193634"/>
            <a:ext cx="3457771" cy="71843"/>
          </a:xfrm>
          <a:prstGeom prst="rect">
            <a:avLst/>
          </a:prstGeom>
        </p:spPr>
      </p:pic>
      <p:sp>
        <p:nvSpPr>
          <p:cNvPr id="22" name="157588660_2880x1920.jpeg"/>
          <p:cNvSpPr/>
          <p:nvPr>
            <p:ph type="pic" idx="13"/>
          </p:nvPr>
        </p:nvSpPr>
        <p:spPr>
          <a:xfrm>
            <a:off x="387350" y="400050"/>
            <a:ext cx="12217400" cy="626728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标题文本"/>
          <p:cNvSpPr txBox="1"/>
          <p:nvPr>
            <p:ph type="title"/>
          </p:nvPr>
        </p:nvSpPr>
        <p:spPr>
          <a:xfrm>
            <a:off x="635000" y="6845300"/>
            <a:ext cx="11734800" cy="1219200"/>
          </a:xfrm>
          <a:prstGeom prst="rect">
            <a:avLst/>
          </a:prstGeom>
        </p:spPr>
        <p:txBody>
          <a:bodyPr anchor="b"/>
          <a:lstStyle>
            <a:lvl1pPr>
              <a:defRPr spc="-128" sz="6400"/>
            </a:lvl1pPr>
          </a:lstStyle>
          <a:p>
            <a:pPr/>
            <a:r>
              <a:t>标题文本</a:t>
            </a:r>
          </a:p>
        </p:txBody>
      </p:sp>
      <p:sp>
        <p:nvSpPr>
          <p:cNvPr id="24" name="正文级别 1…"/>
          <p:cNvSpPr txBox="1"/>
          <p:nvPr>
            <p:ph type="body" sz="quarter" idx="1"/>
          </p:nvPr>
        </p:nvSpPr>
        <p:spPr>
          <a:xfrm>
            <a:off x="635000" y="8318500"/>
            <a:ext cx="11734800" cy="876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1pPr>
            <a:lvl2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2pPr>
            <a:lvl3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3pPr>
            <a:lvl4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4pPr>
            <a:lvl5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文本"/>
          <p:cNvSpPr txBox="1"/>
          <p:nvPr>
            <p:ph type="title"/>
          </p:nvPr>
        </p:nvSpPr>
        <p:spPr>
          <a:xfrm>
            <a:off x="1270000" y="3505200"/>
            <a:ext cx="10464800" cy="2730500"/>
          </a:xfrm>
          <a:prstGeom prst="rect">
            <a:avLst/>
          </a:prstGeom>
        </p:spPr>
        <p:txBody>
          <a:bodyPr/>
          <a:lstStyle>
            <a:lvl1pPr>
              <a:defRPr spc="-128" sz="6400"/>
            </a:lvl1pPr>
          </a:lstStyle>
          <a:p>
            <a:pPr/>
            <a:r>
              <a:t>标题文本</a:t>
            </a:r>
          </a:p>
        </p:txBody>
      </p:sp>
      <p:sp>
        <p:nvSpPr>
          <p:cNvPr id="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线条" descr="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047" y="5082129"/>
            <a:ext cx="4512624" cy="71848"/>
          </a:xfrm>
          <a:prstGeom prst="rect">
            <a:avLst/>
          </a:prstGeom>
        </p:spPr>
      </p:pic>
      <p:sp>
        <p:nvSpPr>
          <p:cNvPr id="42" name="图像"/>
          <p:cNvSpPr/>
          <p:nvPr>
            <p:ph type="pic" sz="half" idx="13"/>
          </p:nvPr>
        </p:nvSpPr>
        <p:spPr>
          <a:xfrm>
            <a:off x="6807200" y="762000"/>
            <a:ext cx="5334000" cy="8229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3" name="标题文本"/>
          <p:cNvSpPr txBox="1"/>
          <p:nvPr>
            <p:ph type="title"/>
          </p:nvPr>
        </p:nvSpPr>
        <p:spPr>
          <a:xfrm>
            <a:off x="762000" y="774700"/>
            <a:ext cx="5588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4" name="正文级别 1…"/>
          <p:cNvSpPr txBox="1"/>
          <p:nvPr>
            <p:ph type="body" sz="quarter" idx="1"/>
          </p:nvPr>
        </p:nvSpPr>
        <p:spPr>
          <a:xfrm>
            <a:off x="762000" y="5372100"/>
            <a:ext cx="5588000" cy="3619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1pPr>
            <a:lvl2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2pPr>
            <a:lvl3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3pPr>
            <a:lvl4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4pPr>
            <a:lvl5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线条" descr="线条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3" y="2732634"/>
            <a:ext cx="10908152" cy="71905"/>
          </a:xfrm>
          <a:prstGeom prst="rect">
            <a:avLst/>
          </a:prstGeom>
        </p:spPr>
      </p:pic>
      <p:sp>
        <p:nvSpPr>
          <p:cNvPr id="5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线条" descr="线条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3" y="2732634"/>
            <a:ext cx="10908152" cy="71905"/>
          </a:xfrm>
          <a:prstGeom prst="rect">
            <a:avLst/>
          </a:prstGeom>
        </p:spPr>
      </p:pic>
      <p:sp>
        <p:nvSpPr>
          <p:cNvPr id="6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5" name="正文级别 1…"/>
          <p:cNvSpPr txBox="1"/>
          <p:nvPr>
            <p:ph type="body" idx="1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线条" descr="线条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3" y="2732634"/>
            <a:ext cx="10908152" cy="71905"/>
          </a:xfrm>
          <a:prstGeom prst="rect">
            <a:avLst/>
          </a:prstGeom>
        </p:spPr>
      </p:pic>
      <p:sp>
        <p:nvSpPr>
          <p:cNvPr id="75" name="图像"/>
          <p:cNvSpPr/>
          <p:nvPr>
            <p:ph type="pic" sz="half" idx="13"/>
          </p:nvPr>
        </p:nvSpPr>
        <p:spPr>
          <a:xfrm>
            <a:off x="1181100" y="3380452"/>
            <a:ext cx="5461000" cy="5308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7" name="正文级别 1…"/>
          <p:cNvSpPr txBox="1"/>
          <p:nvPr>
            <p:ph type="body" sz="half" idx="1"/>
          </p:nvPr>
        </p:nvSpPr>
        <p:spPr>
          <a:xfrm>
            <a:off x="7200900" y="3340100"/>
            <a:ext cx="4826000" cy="53848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3000"/>
              </a:spcBef>
              <a:buBlip>
                <a:blip r:embed="rId3"/>
              </a:buBlip>
              <a:defRPr sz="2600"/>
            </a:lvl1pPr>
            <a:lvl2pPr marL="914400" indent="-457200">
              <a:spcBef>
                <a:spcPts val="3000"/>
              </a:spcBef>
              <a:buBlip>
                <a:blip r:embed="rId3"/>
              </a:buBlip>
              <a:defRPr sz="2600"/>
            </a:lvl2pPr>
            <a:lvl3pPr marL="1371600" indent="-457200">
              <a:spcBef>
                <a:spcPts val="3000"/>
              </a:spcBef>
              <a:buBlip>
                <a:blip r:embed="rId3"/>
              </a:buBlip>
              <a:defRPr sz="2600"/>
            </a:lvl3pPr>
            <a:lvl4pPr marL="1828800" indent="-457200">
              <a:spcBef>
                <a:spcPts val="3000"/>
              </a:spcBef>
              <a:buBlip>
                <a:blip r:embed="rId3"/>
              </a:buBlip>
              <a:defRPr sz="2600"/>
            </a:lvl4pPr>
            <a:lvl5pPr marL="2286000" indent="-457200">
              <a:spcBef>
                <a:spcPts val="3000"/>
              </a:spcBef>
              <a:buBlip>
                <a:blip r:embed="rId3"/>
              </a:buBlip>
              <a:defRPr sz="2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图像"/>
          <p:cNvSpPr/>
          <p:nvPr>
            <p:ph type="pic" sz="quarter" idx="13"/>
          </p:nvPr>
        </p:nvSpPr>
        <p:spPr>
          <a:xfrm>
            <a:off x="6692900" y="5082252"/>
            <a:ext cx="5334000" cy="3898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图像"/>
          <p:cNvSpPr/>
          <p:nvPr>
            <p:ph type="pic" sz="quarter" idx="14"/>
          </p:nvPr>
        </p:nvSpPr>
        <p:spPr>
          <a:xfrm>
            <a:off x="6699118" y="751552"/>
            <a:ext cx="5334001" cy="3898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图像"/>
          <p:cNvSpPr/>
          <p:nvPr>
            <p:ph type="pic" sz="half" idx="15"/>
          </p:nvPr>
        </p:nvSpPr>
        <p:spPr>
          <a:xfrm>
            <a:off x="965200" y="762000"/>
            <a:ext cx="5334000" cy="8229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1270000" y="698500"/>
            <a:ext cx="10464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292596" y="9017000"/>
            <a:ext cx="406909" cy="38089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sz="1800">
                <a:solidFill>
                  <a:srgbClr val="F1F1F1"/>
                </a:solidFill>
                <a:latin typeface="+mn-lt"/>
                <a:ea typeface="+mn-ea"/>
                <a:cs typeface="+mn-cs"/>
                <a:sym typeface="Superclarendo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9pPr>
    </p:titleStyle>
    <p:bodyStyle>
      <a:lvl1pPr marL="6223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1pPr>
      <a:lvl2pPr marL="12446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2pPr>
      <a:lvl3pPr marL="18669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3pPr>
      <a:lvl4pPr marL="24892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4pPr>
      <a:lvl5pPr marL="31115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5pPr>
      <a:lvl6pPr marL="37338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6pPr>
      <a:lvl7pPr marL="43561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7pPr>
      <a:lvl8pPr marL="49784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8pPr>
      <a:lvl9pPr marL="56007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About Digital Certific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About Digital Certificate</a:t>
            </a:r>
          </a:p>
        </p:txBody>
      </p:sp>
      <p:sp>
        <p:nvSpPr>
          <p:cNvPr id="147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chnology Overview of Digital Certific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Technology Overview of Digital Certificates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ypes of digital certific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Types of digital certificate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hy is security needed on the Interne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Why is security needed on the Internet?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at does security provide?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What does security provide?</a:t>
            </a:r>
          </a:p>
          <a:p>
            <a:pPr/>
            <a:r>
              <a:t>And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nclusion—digital certificate VS digital signa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conclusion—digital certificate VS digital signature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6">
  <a:themeElements>
    <a:clrScheme name="New_Template6">
      <a:dk1>
        <a:srgbClr val="000000"/>
      </a:dk1>
      <a:lt1>
        <a:srgbClr val="EEEEEE"/>
      </a:lt1>
      <a:dk2>
        <a:srgbClr val="3E4044"/>
      </a:dk2>
      <a:lt2>
        <a:srgbClr val="DCDDE0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Superclarendon"/>
        <a:ea typeface="Superclarendon"/>
        <a:cs typeface="Superclarendon"/>
      </a:majorFont>
      <a:minorFont>
        <a:latin typeface="Superclarendon"/>
        <a:ea typeface="Superclarendon"/>
        <a:cs typeface="Superclarendon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EEEEEE"/>
            </a:solidFill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EEEEE"/>
            </a:solidFill>
            <a:effectLst/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6">
  <a:themeElements>
    <a:clrScheme name="New_Template6">
      <a:dk1>
        <a:srgbClr val="000000"/>
      </a:dk1>
      <a:lt1>
        <a:srgbClr val="FFFFFF"/>
      </a:lt1>
      <a:dk2>
        <a:srgbClr val="3E4044"/>
      </a:dk2>
      <a:lt2>
        <a:srgbClr val="DCDDE0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Superclarendon"/>
        <a:ea typeface="Superclarendon"/>
        <a:cs typeface="Superclarendon"/>
      </a:majorFont>
      <a:minorFont>
        <a:latin typeface="Superclarendon"/>
        <a:ea typeface="Superclarendon"/>
        <a:cs typeface="Superclarendon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EEEEEE"/>
            </a:solidFill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EEEEE"/>
            </a:solidFill>
            <a:effectLst/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