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95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5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cc-by-Amy Koshoffer 2019-03-01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92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3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82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1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829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35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1C491-27E4-4CC8-81F7-A2229C422C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35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" y="0"/>
            <a:ext cx="12189705" cy="68592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62899" y="6215033"/>
            <a:ext cx="3246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prstClr val="black"/>
                </a:solidFill>
                <a:latin typeface="Calibri" panose="020F0502020204030204"/>
              </a:rPr>
              <a:t>www.libraries.uc.edu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3093" y="6418043"/>
            <a:ext cx="785812" cy="3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KDATA@uc.edu" TargetMode="External"/><Relationship Id="rId2" Type="http://schemas.openxmlformats.org/officeDocument/2006/relationships/hyperlink" Target="mailto:Rebecca.olson@uc.ed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beccaOlson/UCL_Workshops" TargetMode="External"/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enus.nypl.or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pps2.uc.edu/ce/FacDev/Workshops/Details/15256" TargetMode="External"/><Relationship Id="rId7" Type="http://schemas.openxmlformats.org/officeDocument/2006/relationships/hyperlink" Target="mailto:ASKDATA@uc.edu" TargetMode="External"/><Relationship Id="rId2" Type="http://schemas.openxmlformats.org/officeDocument/2006/relationships/hyperlink" Target="https://webapps2.uc.edu/ce/FacDev/Workshops/Details/152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ebecca.olson@uc.edu" TargetMode="External"/><Relationship Id="rId5" Type="http://schemas.openxmlformats.org/officeDocument/2006/relationships/hyperlink" Target="https://webapps2.uc.edu/ce/FacDev/Workshops/Details/15424" TargetMode="External"/><Relationship Id="rId4" Type="http://schemas.openxmlformats.org/officeDocument/2006/relationships/hyperlink" Target="https://webapps2.uc.edu/ce/FacDev/Workshops/Details/13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Cleaning your data using Open Refine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Rebecca Olson, Business and Social Science Informationist</a:t>
            </a:r>
          </a:p>
          <a:p>
            <a:r>
              <a:rPr lang="en-US" dirty="0" smtClean="0"/>
              <a:t>UC Libraries</a:t>
            </a:r>
          </a:p>
          <a:p>
            <a:r>
              <a:rPr lang="en-US" dirty="0" smtClean="0">
                <a:hlinkClick r:id="rId2"/>
              </a:rPr>
              <a:t>Rebecca.olson@uc.edu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ASKDATA@uc.edu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4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Open Refine?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based.</a:t>
            </a:r>
          </a:p>
          <a:p>
            <a:r>
              <a:rPr lang="en-US" dirty="0" smtClean="0"/>
              <a:t>Once downloaded, is browser based, but connection to internet is not needed</a:t>
            </a:r>
          </a:p>
          <a:p>
            <a:r>
              <a:rPr lang="en-US" dirty="0" smtClean="0"/>
              <a:t>Open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 about messy data</a:t>
            </a:r>
          </a:p>
          <a:p>
            <a:r>
              <a:rPr lang="en-US" dirty="0" smtClean="0"/>
              <a:t>Create a new project in Open Refine</a:t>
            </a:r>
          </a:p>
          <a:p>
            <a:r>
              <a:rPr lang="en-US" dirty="0" smtClean="0"/>
              <a:t>Clean up data through using facets</a:t>
            </a:r>
          </a:p>
          <a:p>
            <a:r>
              <a:rPr lang="en-US" dirty="0" smtClean="0"/>
              <a:t>Transform data </a:t>
            </a:r>
            <a:r>
              <a:rPr lang="en-US" dirty="0" smtClean="0"/>
              <a:t>formats</a:t>
            </a:r>
          </a:p>
          <a:p>
            <a:r>
              <a:rPr lang="en-US" dirty="0" smtClean="0"/>
              <a:t>Automate changes</a:t>
            </a:r>
            <a:endParaRPr lang="en-US" dirty="0" smtClean="0"/>
          </a:p>
        </p:txBody>
      </p:sp>
      <p:pic>
        <p:nvPicPr>
          <p:cNvPr id="5" name="Content Placeholder 4" descr="Blended Learning: promising innovative practice requires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29" y="856634"/>
            <a:ext cx="3290236" cy="4351338"/>
          </a:xfrm>
        </p:spPr>
      </p:pic>
    </p:spTree>
    <p:extLst>
      <p:ext uri="{BB962C8B-B14F-4D97-AF65-F5344CB8AC3E}">
        <p14:creationId xmlns:p14="http://schemas.microsoft.com/office/powerpoint/2010/main" val="12529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is Messy.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Dates, money, abbreviations, misspellings</a:t>
            </a:r>
          </a:p>
          <a:p>
            <a:pPr lvl="1"/>
            <a:r>
              <a:rPr lang="en-US" dirty="0" smtClean="0"/>
              <a:t>10/31/19, October 31, 2019, 2019-Oct-31, 2019-10-31</a:t>
            </a:r>
          </a:p>
          <a:p>
            <a:pPr lvl="1"/>
            <a:r>
              <a:rPr lang="en-US" dirty="0" smtClean="0"/>
              <a:t>$USD12.50, $12.50, 12 dollars and fifty cents</a:t>
            </a:r>
          </a:p>
          <a:p>
            <a:pPr lvl="1"/>
            <a:r>
              <a:rPr lang="en-US" dirty="0" smtClean="0"/>
              <a:t>Number – no, numb, #</a:t>
            </a:r>
          </a:p>
          <a:p>
            <a:pPr lvl="1"/>
            <a:r>
              <a:rPr lang="en-US" dirty="0" smtClean="0"/>
              <a:t>Color, </a:t>
            </a:r>
            <a:r>
              <a:rPr lang="en-US" dirty="0" err="1" smtClean="0"/>
              <a:t>colour</a:t>
            </a:r>
            <a:r>
              <a:rPr lang="en-US" dirty="0" smtClean="0"/>
              <a:t>, </a:t>
            </a:r>
            <a:r>
              <a:rPr lang="en-US" dirty="0" err="1" smtClean="0"/>
              <a:t>coloer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Formatting, white spaces, extra characters, multivalued cells.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37486"/>
              </p:ext>
            </p:extLst>
          </p:nvPr>
        </p:nvGraphicFramePr>
        <p:xfrm>
          <a:off x="591389" y="4891178"/>
          <a:ext cx="3670060" cy="128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030">
                  <a:extLst>
                    <a:ext uri="{9D8B030D-6E8A-4147-A177-3AD203B41FA5}">
                      <a16:colId xmlns:a16="http://schemas.microsoft.com/office/drawing/2014/main" val="1795361481"/>
                    </a:ext>
                  </a:extLst>
                </a:gridCol>
                <a:gridCol w="1835030">
                  <a:extLst>
                    <a:ext uri="{9D8B030D-6E8A-4147-A177-3AD203B41FA5}">
                      <a16:colId xmlns:a16="http://schemas.microsoft.com/office/drawing/2014/main" val="3543921214"/>
                    </a:ext>
                  </a:extLst>
                </a:gridCol>
              </a:tblGrid>
              <a:tr h="428445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.Cincinnati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Cincinnati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91851"/>
                  </a:ext>
                </a:extLst>
              </a:tr>
              <a:tr h="4284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Cincinatti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Cincinnati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85472"/>
                  </a:ext>
                </a:extLst>
              </a:tr>
              <a:tr h="4284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Cinci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Cincinnati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039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29837"/>
              </p:ext>
            </p:extLst>
          </p:nvPr>
        </p:nvGraphicFramePr>
        <p:xfrm>
          <a:off x="8557404" y="1690688"/>
          <a:ext cx="2796396" cy="122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198">
                  <a:extLst>
                    <a:ext uri="{9D8B030D-6E8A-4147-A177-3AD203B41FA5}">
                      <a16:colId xmlns:a16="http://schemas.microsoft.com/office/drawing/2014/main" val="1750596631"/>
                    </a:ext>
                  </a:extLst>
                </a:gridCol>
                <a:gridCol w="1398198">
                  <a:extLst>
                    <a:ext uri="{9D8B030D-6E8A-4147-A177-3AD203B41FA5}">
                      <a16:colId xmlns:a16="http://schemas.microsoft.com/office/drawing/2014/main" val="2833278801"/>
                    </a:ext>
                  </a:extLst>
                </a:gridCol>
              </a:tblGrid>
              <a:tr h="40709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1, 1917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1917-12-01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35036"/>
                  </a:ext>
                </a:extLst>
              </a:tr>
              <a:tr h="407092">
                <a:tc>
                  <a:txBody>
                    <a:bodyPr/>
                    <a:lstStyle/>
                    <a:p>
                      <a:r>
                        <a:rPr lang="en-US" dirty="0" smtClean="0"/>
                        <a:t>12/1/17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1917-12-01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11799"/>
                  </a:ext>
                </a:extLst>
              </a:tr>
              <a:tr h="40709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of 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1917-12-01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6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9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Open Refine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  <a:p>
            <a:r>
              <a:rPr lang="en-US" dirty="0"/>
              <a:t>Transform </a:t>
            </a:r>
          </a:p>
          <a:p>
            <a:r>
              <a:rPr lang="en-US" dirty="0"/>
              <a:t>Extend</a:t>
            </a:r>
          </a:p>
          <a:p>
            <a:r>
              <a:rPr lang="en-US" dirty="0" smtClean="0"/>
              <a:t>Automate</a:t>
            </a:r>
            <a:endParaRPr lang="en-US" dirty="0"/>
          </a:p>
          <a:p>
            <a:r>
              <a:rPr lang="en-US" dirty="0"/>
              <a:t>Tracks all changes, and easy to “undo”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and 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http://openrefine.org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Open Refine 3.3 Final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030" y="1825625"/>
            <a:ext cx="5073770" cy="1512798"/>
          </a:xfrm>
        </p:spPr>
        <p:txBody>
          <a:bodyPr/>
          <a:lstStyle/>
          <a:p>
            <a:r>
              <a:rPr lang="en-US" dirty="0" smtClean="0"/>
              <a:t>Download workshop materials, especially ORMenu.csv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7499" y="4745329"/>
            <a:ext cx="7122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https://github.com/RebeccaOlson/UCL_Workshops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0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on the Menu? NY Public Libraries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291" y="2544792"/>
            <a:ext cx="3864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http://menus.nypl.org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Collection of historic menus – transcription of every dish, every menu, every event. </a:t>
            </a:r>
          </a:p>
          <a:p>
            <a:endParaRPr lang="en-US" dirty="0"/>
          </a:p>
          <a:p>
            <a:r>
              <a:rPr lang="en-US" dirty="0" smtClean="0"/>
              <a:t>Over 17,500 menus. </a:t>
            </a:r>
          </a:p>
          <a:p>
            <a:endParaRPr lang="en-US" dirty="0"/>
          </a:p>
          <a:p>
            <a:r>
              <a:rPr lang="en-US" dirty="0" smtClean="0"/>
              <a:t>Data in CSV formats.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802" y="1532717"/>
            <a:ext cx="4946839" cy="41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 -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6543" y="2380891"/>
            <a:ext cx="621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Open</a:t>
            </a:r>
            <a:r>
              <a:rPr lang="en-US" dirty="0" err="1"/>
              <a:t>R</a:t>
            </a:r>
            <a:r>
              <a:rPr lang="en-US" dirty="0" err="1" smtClean="0"/>
              <a:t>efine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Follow along with your handout.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Workshops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45" y="1613139"/>
            <a:ext cx="4042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>
                <a:hlinkClick r:id="rId2" tooltip="Spreadsheet Best Practices"/>
              </a:rPr>
              <a:t>Spreadsheet Best Practices #F1776</a:t>
            </a:r>
            <a:endParaRPr lang="en-US" dirty="0"/>
          </a:p>
          <a:p>
            <a:pPr fontAlgn="t"/>
            <a:r>
              <a:rPr lang="en-US" b="1" i="1" dirty="0"/>
              <a:t>Tuesday, February 25, 2020</a:t>
            </a:r>
            <a:endParaRPr lang="en-US" dirty="0"/>
          </a:p>
          <a:p>
            <a:pPr fontAlgn="t"/>
            <a:r>
              <a:rPr lang="en-US" dirty="0"/>
              <a:t>From 10:00 AM to 12:00 PM</a:t>
            </a:r>
          </a:p>
          <a:p>
            <a:pPr fontAlgn="t"/>
            <a:r>
              <a:rPr lang="en-US" dirty="0"/>
              <a:t>Viz Lab in GMP Library Braunstein 240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245" y="3502324"/>
            <a:ext cx="367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u="sng" dirty="0">
                <a:hlinkClick r:id="rId3" tooltip="Data Analysis with Python"/>
              </a:rPr>
              <a:t>Data Analysis with Python #1236</a:t>
            </a:r>
            <a:endParaRPr lang="en-US" dirty="0"/>
          </a:p>
          <a:p>
            <a:pPr fontAlgn="t"/>
            <a:r>
              <a:rPr lang="en-US" b="1" i="1" dirty="0"/>
              <a:t>Monday, March 2, 2020</a:t>
            </a:r>
            <a:endParaRPr lang="en-US" dirty="0"/>
          </a:p>
          <a:p>
            <a:pPr fontAlgn="t"/>
            <a:r>
              <a:rPr lang="en-US" dirty="0"/>
              <a:t>From 1:00 PM to 3:00 PM</a:t>
            </a:r>
          </a:p>
          <a:p>
            <a:pPr fontAlgn="t"/>
            <a:r>
              <a:rPr lang="en-US" dirty="0"/>
              <a:t>850D Baldwin - CEAS Library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8219" y="1613139"/>
            <a:ext cx="3433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>
                <a:hlinkClick r:id="rId4" tooltip="Census data – Finding and using Census data "/>
              </a:rPr>
              <a:t>Census data – Finding and using Census data #103652</a:t>
            </a:r>
            <a:endParaRPr lang="en-US" dirty="0"/>
          </a:p>
          <a:p>
            <a:pPr fontAlgn="t"/>
            <a:r>
              <a:rPr lang="en-US" b="1" i="1" dirty="0"/>
              <a:t>Wednesday, March 4, 2020</a:t>
            </a:r>
            <a:endParaRPr lang="en-US" dirty="0"/>
          </a:p>
          <a:p>
            <a:pPr fontAlgn="t"/>
            <a:r>
              <a:rPr lang="en-US" dirty="0"/>
              <a:t>From 10:00 AM to 12:00 PM</a:t>
            </a:r>
          </a:p>
          <a:p>
            <a:pPr fontAlgn="t"/>
            <a:r>
              <a:rPr lang="en-US" dirty="0"/>
              <a:t>CECH Library classroom room 320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8219" y="3429000"/>
            <a:ext cx="3605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>
                <a:hlinkClick r:id="rId5" tooltip="Data Management Bingo - a Part of the Data and Computational Science Series"/>
              </a:rPr>
              <a:t>Data Management Bingo - a Part of the Data and Computational Science Series #1480</a:t>
            </a:r>
            <a:endParaRPr lang="en-US" dirty="0"/>
          </a:p>
          <a:p>
            <a:pPr fontAlgn="t"/>
            <a:r>
              <a:rPr lang="en-US" b="1" i="1" dirty="0"/>
              <a:t>Wednesday, March 4, 2020</a:t>
            </a:r>
            <a:endParaRPr lang="en-US" dirty="0"/>
          </a:p>
          <a:p>
            <a:pPr fontAlgn="t"/>
            <a:r>
              <a:rPr lang="en-US" dirty="0"/>
              <a:t>From 12:30 PM to 2:30 PM</a:t>
            </a:r>
          </a:p>
          <a:p>
            <a:pPr fontAlgn="t"/>
            <a:r>
              <a:rPr lang="en-US" dirty="0"/>
              <a:t>240H Braunstein Hall - Visualization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5826" y="5253487"/>
            <a:ext cx="404578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Rebecca Olson, Business and Social Science Informationist</a:t>
            </a:r>
          </a:p>
          <a:p>
            <a:r>
              <a:rPr lang="en-US" dirty="0"/>
              <a:t>UC Libraries</a:t>
            </a:r>
          </a:p>
          <a:p>
            <a:r>
              <a:rPr lang="en-US" dirty="0">
                <a:hlinkClick r:id="rId6"/>
              </a:rPr>
              <a:t>Rebecca.olson@uc.edu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ASKDATA@uc.edu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738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E5CE7D2-CE01-48A9-BA89-9B2F86073C8D}" vid="{4D6A8146-D244-47A9-B6BB-718C8CA2C7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</Template>
  <TotalTime>9762</TotalTime>
  <Words>372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1_Office Theme</vt:lpstr>
      <vt:lpstr>Cleaning your data using Open Refine</vt:lpstr>
      <vt:lpstr>What’s Open Refine?</vt:lpstr>
      <vt:lpstr>Objectives</vt:lpstr>
      <vt:lpstr>Data Collection is Messy. </vt:lpstr>
      <vt:lpstr>What can Open Refine do?</vt:lpstr>
      <vt:lpstr>Downloading and Installing</vt:lpstr>
      <vt:lpstr>What’s on the Menu? NY Public Libraries</vt:lpstr>
      <vt:lpstr>Let’s Try it out - </vt:lpstr>
      <vt:lpstr>Upcoming Workshops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your data using Open Refine</dc:title>
  <dc:creator>Olson, Rebecca (olsonre)</dc:creator>
  <cp:lastModifiedBy>Olson, Rebecca (olsonre)</cp:lastModifiedBy>
  <cp:revision>15</cp:revision>
  <dcterms:created xsi:type="dcterms:W3CDTF">2019-10-26T20:40:18Z</dcterms:created>
  <dcterms:modified xsi:type="dcterms:W3CDTF">2020-02-10T18:05:49Z</dcterms:modified>
</cp:coreProperties>
</file>