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353" r:id="rId4"/>
    <p:sldId id="355" r:id="rId5"/>
    <p:sldId id="354" r:id="rId6"/>
    <p:sldId id="357" r:id="rId7"/>
    <p:sldId id="356" r:id="rId8"/>
    <p:sldId id="28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.weismann@gmx.at" userId="ac031a862cbf0b68" providerId="LiveId" clId="{9E80CEB4-BD6E-44DB-A539-29625E9BA750}"/>
    <pc:docChg chg="modSld">
      <pc:chgData name="jasmin.weismann@gmx.at" userId="ac031a862cbf0b68" providerId="LiveId" clId="{9E80CEB4-BD6E-44DB-A539-29625E9BA750}" dt="2021-01-18T17:21:58.435" v="21" actId="20577"/>
      <pc:docMkLst>
        <pc:docMk/>
      </pc:docMkLst>
      <pc:sldChg chg="modSp mod">
        <pc:chgData name="jasmin.weismann@gmx.at" userId="ac031a862cbf0b68" providerId="LiveId" clId="{9E80CEB4-BD6E-44DB-A539-29625E9BA750}" dt="2021-01-18T17:21:58.435" v="21" actId="20577"/>
        <pc:sldMkLst>
          <pc:docMk/>
          <pc:sldMk cId="2396096172" sldId="353"/>
        </pc:sldMkLst>
        <pc:spChg chg="mod">
          <ac:chgData name="jasmin.weismann@gmx.at" userId="ac031a862cbf0b68" providerId="LiveId" clId="{9E80CEB4-BD6E-44DB-A539-29625E9BA750}" dt="2021-01-18T17:21:58.435" v="21" actId="20577"/>
          <ac:spMkLst>
            <pc:docMk/>
            <pc:sldMk cId="2396096172" sldId="353"/>
            <ac:spMk id="2" creationId="{28F7ECBC-9BA5-4B7E-AD68-1ED82D5B26FB}"/>
          </ac:spMkLst>
        </pc:spChg>
      </pc:sldChg>
    </pc:docChg>
  </pc:docChgLst>
  <pc:docChgLst>
    <pc:chgData name="jasmin.weismann@gmx.at" userId="ac031a862cbf0b68" providerId="LiveId" clId="{DA3EBF74-3AF7-4151-ADE8-CB70B19647F0}"/>
    <pc:docChg chg="undo custSel addSld delSld modSld sldOrd">
      <pc:chgData name="jasmin.weismann@gmx.at" userId="ac031a862cbf0b68" providerId="LiveId" clId="{DA3EBF74-3AF7-4151-ADE8-CB70B19647F0}" dt="2020-12-17T20:49:19.164" v="986"/>
      <pc:docMkLst>
        <pc:docMk/>
      </pc:docMkLst>
      <pc:sldChg chg="del">
        <pc:chgData name="jasmin.weismann@gmx.at" userId="ac031a862cbf0b68" providerId="LiveId" clId="{DA3EBF74-3AF7-4151-ADE8-CB70B19647F0}" dt="2020-12-17T20:25:04.768" v="18" actId="47"/>
        <pc:sldMkLst>
          <pc:docMk/>
          <pc:sldMk cId="0" sldId="261"/>
        </pc:sldMkLst>
      </pc:sldChg>
      <pc:sldChg chg="del">
        <pc:chgData name="jasmin.weismann@gmx.at" userId="ac031a862cbf0b68" providerId="LiveId" clId="{DA3EBF74-3AF7-4151-ADE8-CB70B19647F0}" dt="2020-12-17T20:25:04.916" v="19" actId="47"/>
        <pc:sldMkLst>
          <pc:docMk/>
          <pc:sldMk cId="0" sldId="262"/>
        </pc:sldMkLst>
      </pc:sldChg>
      <pc:sldChg chg="del">
        <pc:chgData name="jasmin.weismann@gmx.at" userId="ac031a862cbf0b68" providerId="LiveId" clId="{DA3EBF74-3AF7-4151-ADE8-CB70B19647F0}" dt="2020-12-17T20:25:05.063" v="20" actId="47"/>
        <pc:sldMkLst>
          <pc:docMk/>
          <pc:sldMk cId="0" sldId="263"/>
        </pc:sldMkLst>
      </pc:sldChg>
      <pc:sldChg chg="del">
        <pc:chgData name="jasmin.weismann@gmx.at" userId="ac031a862cbf0b68" providerId="LiveId" clId="{DA3EBF74-3AF7-4151-ADE8-CB70B19647F0}" dt="2020-12-17T20:25:05.167" v="21" actId="47"/>
        <pc:sldMkLst>
          <pc:docMk/>
          <pc:sldMk cId="0" sldId="264"/>
        </pc:sldMkLst>
      </pc:sldChg>
      <pc:sldChg chg="del">
        <pc:chgData name="jasmin.weismann@gmx.at" userId="ac031a862cbf0b68" providerId="LiveId" clId="{DA3EBF74-3AF7-4151-ADE8-CB70B19647F0}" dt="2020-12-17T20:25:05.302" v="22" actId="47"/>
        <pc:sldMkLst>
          <pc:docMk/>
          <pc:sldMk cId="0" sldId="265"/>
        </pc:sldMkLst>
      </pc:sldChg>
      <pc:sldChg chg="del">
        <pc:chgData name="jasmin.weismann@gmx.at" userId="ac031a862cbf0b68" providerId="LiveId" clId="{DA3EBF74-3AF7-4151-ADE8-CB70B19647F0}" dt="2020-12-17T20:25:05.423" v="23" actId="47"/>
        <pc:sldMkLst>
          <pc:docMk/>
          <pc:sldMk cId="0" sldId="266"/>
        </pc:sldMkLst>
      </pc:sldChg>
      <pc:sldChg chg="del">
        <pc:chgData name="jasmin.weismann@gmx.at" userId="ac031a862cbf0b68" providerId="LiveId" clId="{DA3EBF74-3AF7-4151-ADE8-CB70B19647F0}" dt="2020-12-17T20:25:05.546" v="24" actId="47"/>
        <pc:sldMkLst>
          <pc:docMk/>
          <pc:sldMk cId="0" sldId="267"/>
        </pc:sldMkLst>
      </pc:sldChg>
      <pc:sldChg chg="del">
        <pc:chgData name="jasmin.weismann@gmx.at" userId="ac031a862cbf0b68" providerId="LiveId" clId="{DA3EBF74-3AF7-4151-ADE8-CB70B19647F0}" dt="2020-12-17T20:25:05.682" v="25" actId="47"/>
        <pc:sldMkLst>
          <pc:docMk/>
          <pc:sldMk cId="0" sldId="268"/>
        </pc:sldMkLst>
      </pc:sldChg>
      <pc:sldChg chg="del">
        <pc:chgData name="jasmin.weismann@gmx.at" userId="ac031a862cbf0b68" providerId="LiveId" clId="{DA3EBF74-3AF7-4151-ADE8-CB70B19647F0}" dt="2020-12-17T20:25:05.811" v="26" actId="47"/>
        <pc:sldMkLst>
          <pc:docMk/>
          <pc:sldMk cId="0" sldId="269"/>
        </pc:sldMkLst>
      </pc:sldChg>
      <pc:sldChg chg="del">
        <pc:chgData name="jasmin.weismann@gmx.at" userId="ac031a862cbf0b68" providerId="LiveId" clId="{DA3EBF74-3AF7-4151-ADE8-CB70B19647F0}" dt="2020-12-17T20:25:05.941" v="27" actId="47"/>
        <pc:sldMkLst>
          <pc:docMk/>
          <pc:sldMk cId="0" sldId="270"/>
        </pc:sldMkLst>
      </pc:sldChg>
      <pc:sldChg chg="del">
        <pc:chgData name="jasmin.weismann@gmx.at" userId="ac031a862cbf0b68" providerId="LiveId" clId="{DA3EBF74-3AF7-4151-ADE8-CB70B19647F0}" dt="2020-12-17T20:25:06.068" v="28" actId="47"/>
        <pc:sldMkLst>
          <pc:docMk/>
          <pc:sldMk cId="0" sldId="271"/>
        </pc:sldMkLst>
      </pc:sldChg>
      <pc:sldChg chg="del">
        <pc:chgData name="jasmin.weismann@gmx.at" userId="ac031a862cbf0b68" providerId="LiveId" clId="{DA3EBF74-3AF7-4151-ADE8-CB70B19647F0}" dt="2020-12-17T20:25:06.198" v="29" actId="47"/>
        <pc:sldMkLst>
          <pc:docMk/>
          <pc:sldMk cId="0" sldId="272"/>
        </pc:sldMkLst>
      </pc:sldChg>
      <pc:sldChg chg="del">
        <pc:chgData name="jasmin.weismann@gmx.at" userId="ac031a862cbf0b68" providerId="LiveId" clId="{DA3EBF74-3AF7-4151-ADE8-CB70B19647F0}" dt="2020-12-17T20:26:29.425" v="47" actId="47"/>
        <pc:sldMkLst>
          <pc:docMk/>
          <pc:sldMk cId="0" sldId="274"/>
        </pc:sldMkLst>
      </pc:sldChg>
      <pc:sldChg chg="modSp mod">
        <pc:chgData name="jasmin.weismann@gmx.at" userId="ac031a862cbf0b68" providerId="LiveId" clId="{DA3EBF74-3AF7-4151-ADE8-CB70B19647F0}" dt="2020-12-17T20:25:02.279" v="16" actId="20577"/>
        <pc:sldMkLst>
          <pc:docMk/>
          <pc:sldMk cId="4160121296" sldId="284"/>
        </pc:sldMkLst>
        <pc:spChg chg="mod">
          <ac:chgData name="jasmin.weismann@gmx.at" userId="ac031a862cbf0b68" providerId="LiveId" clId="{DA3EBF74-3AF7-4151-ADE8-CB70B19647F0}" dt="2020-12-17T20:25:00.483" v="15" actId="20577"/>
          <ac:spMkLst>
            <pc:docMk/>
            <pc:sldMk cId="4160121296" sldId="284"/>
            <ac:spMk id="3" creationId="{40EBCF9D-9699-413D-856A-C66E6BB02C64}"/>
          </ac:spMkLst>
        </pc:spChg>
        <pc:spChg chg="mod">
          <ac:chgData name="jasmin.weismann@gmx.at" userId="ac031a862cbf0b68" providerId="LiveId" clId="{DA3EBF74-3AF7-4151-ADE8-CB70B19647F0}" dt="2020-12-17T20:25:02.279" v="16" actId="20577"/>
          <ac:spMkLst>
            <pc:docMk/>
            <pc:sldMk cId="4160121296" sldId="284"/>
            <ac:spMk id="4" creationId="{07B206C0-0F9A-4F6F-A1DE-68C2D2B030E5}"/>
          </ac:spMkLst>
        </pc:spChg>
      </pc:sldChg>
      <pc:sldChg chg="del">
        <pc:chgData name="jasmin.weismann@gmx.at" userId="ac031a862cbf0b68" providerId="LiveId" clId="{DA3EBF74-3AF7-4151-ADE8-CB70B19647F0}" dt="2020-12-17T20:26:30.095" v="52" actId="47"/>
        <pc:sldMkLst>
          <pc:docMk/>
          <pc:sldMk cId="0" sldId="293"/>
        </pc:sldMkLst>
      </pc:sldChg>
      <pc:sldChg chg="del">
        <pc:chgData name="jasmin.weismann@gmx.at" userId="ac031a862cbf0b68" providerId="LiveId" clId="{DA3EBF74-3AF7-4151-ADE8-CB70B19647F0}" dt="2020-12-17T20:26:30.210" v="53" actId="47"/>
        <pc:sldMkLst>
          <pc:docMk/>
          <pc:sldMk cId="0" sldId="294"/>
        </pc:sldMkLst>
      </pc:sldChg>
      <pc:sldChg chg="del">
        <pc:chgData name="jasmin.weismann@gmx.at" userId="ac031a862cbf0b68" providerId="LiveId" clId="{DA3EBF74-3AF7-4151-ADE8-CB70B19647F0}" dt="2020-12-17T20:26:30.337" v="54" actId="47"/>
        <pc:sldMkLst>
          <pc:docMk/>
          <pc:sldMk cId="0" sldId="295"/>
        </pc:sldMkLst>
      </pc:sldChg>
      <pc:sldChg chg="del">
        <pc:chgData name="jasmin.weismann@gmx.at" userId="ac031a862cbf0b68" providerId="LiveId" clId="{DA3EBF74-3AF7-4151-ADE8-CB70B19647F0}" dt="2020-12-17T20:26:30.465" v="55" actId="47"/>
        <pc:sldMkLst>
          <pc:docMk/>
          <pc:sldMk cId="0" sldId="296"/>
        </pc:sldMkLst>
      </pc:sldChg>
      <pc:sldChg chg="del">
        <pc:chgData name="jasmin.weismann@gmx.at" userId="ac031a862cbf0b68" providerId="LiveId" clId="{DA3EBF74-3AF7-4151-ADE8-CB70B19647F0}" dt="2020-12-17T20:26:30.587" v="56" actId="47"/>
        <pc:sldMkLst>
          <pc:docMk/>
          <pc:sldMk cId="0" sldId="297"/>
        </pc:sldMkLst>
      </pc:sldChg>
      <pc:sldChg chg="del">
        <pc:chgData name="jasmin.weismann@gmx.at" userId="ac031a862cbf0b68" providerId="LiveId" clId="{DA3EBF74-3AF7-4151-ADE8-CB70B19647F0}" dt="2020-12-17T20:26:30.718" v="57" actId="47"/>
        <pc:sldMkLst>
          <pc:docMk/>
          <pc:sldMk cId="0" sldId="298"/>
        </pc:sldMkLst>
      </pc:sldChg>
      <pc:sldChg chg="del">
        <pc:chgData name="jasmin.weismann@gmx.at" userId="ac031a862cbf0b68" providerId="LiveId" clId="{DA3EBF74-3AF7-4151-ADE8-CB70B19647F0}" dt="2020-12-17T20:26:30.840" v="58" actId="47"/>
        <pc:sldMkLst>
          <pc:docMk/>
          <pc:sldMk cId="0" sldId="299"/>
        </pc:sldMkLst>
      </pc:sldChg>
      <pc:sldChg chg="del">
        <pc:chgData name="jasmin.weismann@gmx.at" userId="ac031a862cbf0b68" providerId="LiveId" clId="{DA3EBF74-3AF7-4151-ADE8-CB70B19647F0}" dt="2020-12-17T20:25:04.597" v="17" actId="47"/>
        <pc:sldMkLst>
          <pc:docMk/>
          <pc:sldMk cId="0" sldId="342"/>
        </pc:sldMkLst>
      </pc:sldChg>
      <pc:sldChg chg="del">
        <pc:chgData name="jasmin.weismann@gmx.at" userId="ac031a862cbf0b68" providerId="LiveId" clId="{DA3EBF74-3AF7-4151-ADE8-CB70B19647F0}" dt="2020-12-17T20:25:06.515" v="30" actId="47"/>
        <pc:sldMkLst>
          <pc:docMk/>
          <pc:sldMk cId="0" sldId="343"/>
        </pc:sldMkLst>
      </pc:sldChg>
      <pc:sldChg chg="del">
        <pc:chgData name="jasmin.weismann@gmx.at" userId="ac031a862cbf0b68" providerId="LiveId" clId="{DA3EBF74-3AF7-4151-ADE8-CB70B19647F0}" dt="2020-12-17T20:26:29.572" v="48" actId="47"/>
        <pc:sldMkLst>
          <pc:docMk/>
          <pc:sldMk cId="0" sldId="344"/>
        </pc:sldMkLst>
      </pc:sldChg>
      <pc:sldChg chg="del">
        <pc:chgData name="jasmin.weismann@gmx.at" userId="ac031a862cbf0b68" providerId="LiveId" clId="{DA3EBF74-3AF7-4151-ADE8-CB70B19647F0}" dt="2020-12-17T20:26:29.713" v="49" actId="47"/>
        <pc:sldMkLst>
          <pc:docMk/>
          <pc:sldMk cId="0" sldId="345"/>
        </pc:sldMkLst>
      </pc:sldChg>
      <pc:sldChg chg="del">
        <pc:chgData name="jasmin.weismann@gmx.at" userId="ac031a862cbf0b68" providerId="LiveId" clId="{DA3EBF74-3AF7-4151-ADE8-CB70B19647F0}" dt="2020-12-17T20:26:29.836" v="50" actId="47"/>
        <pc:sldMkLst>
          <pc:docMk/>
          <pc:sldMk cId="0" sldId="346"/>
        </pc:sldMkLst>
      </pc:sldChg>
      <pc:sldChg chg="del">
        <pc:chgData name="jasmin.weismann@gmx.at" userId="ac031a862cbf0b68" providerId="LiveId" clId="{DA3EBF74-3AF7-4151-ADE8-CB70B19647F0}" dt="2020-12-17T20:26:29.970" v="51" actId="47"/>
        <pc:sldMkLst>
          <pc:docMk/>
          <pc:sldMk cId="0" sldId="347"/>
        </pc:sldMkLst>
      </pc:sldChg>
      <pc:sldChg chg="del">
        <pc:chgData name="jasmin.weismann@gmx.at" userId="ac031a862cbf0b68" providerId="LiveId" clId="{DA3EBF74-3AF7-4151-ADE8-CB70B19647F0}" dt="2020-12-17T20:26:30.976" v="59" actId="47"/>
        <pc:sldMkLst>
          <pc:docMk/>
          <pc:sldMk cId="3465480080" sldId="348"/>
        </pc:sldMkLst>
      </pc:sldChg>
      <pc:sldChg chg="del">
        <pc:chgData name="jasmin.weismann@gmx.at" userId="ac031a862cbf0b68" providerId="LiveId" clId="{DA3EBF74-3AF7-4151-ADE8-CB70B19647F0}" dt="2020-12-17T20:26:31.101" v="60" actId="47"/>
        <pc:sldMkLst>
          <pc:docMk/>
          <pc:sldMk cId="3866435596" sldId="349"/>
        </pc:sldMkLst>
      </pc:sldChg>
      <pc:sldChg chg="del">
        <pc:chgData name="jasmin.weismann@gmx.at" userId="ac031a862cbf0b68" providerId="LiveId" clId="{DA3EBF74-3AF7-4151-ADE8-CB70B19647F0}" dt="2020-12-17T20:25:07.702" v="32" actId="47"/>
        <pc:sldMkLst>
          <pc:docMk/>
          <pc:sldMk cId="2611749196" sldId="350"/>
        </pc:sldMkLst>
      </pc:sldChg>
      <pc:sldChg chg="del">
        <pc:chgData name="jasmin.weismann@gmx.at" userId="ac031a862cbf0b68" providerId="LiveId" clId="{DA3EBF74-3AF7-4151-ADE8-CB70B19647F0}" dt="2020-12-17T20:25:07.525" v="31" actId="47"/>
        <pc:sldMkLst>
          <pc:docMk/>
          <pc:sldMk cId="4216587620" sldId="351"/>
        </pc:sldMkLst>
      </pc:sldChg>
      <pc:sldChg chg="del">
        <pc:chgData name="jasmin.weismann@gmx.at" userId="ac031a862cbf0b68" providerId="LiveId" clId="{DA3EBF74-3AF7-4151-ADE8-CB70B19647F0}" dt="2020-12-17T20:26:31.830" v="61" actId="47"/>
        <pc:sldMkLst>
          <pc:docMk/>
          <pc:sldMk cId="394047801" sldId="352"/>
        </pc:sldMkLst>
      </pc:sldChg>
      <pc:sldChg chg="modSp mod">
        <pc:chgData name="jasmin.weismann@gmx.at" userId="ac031a862cbf0b68" providerId="LiveId" clId="{DA3EBF74-3AF7-4151-ADE8-CB70B19647F0}" dt="2020-12-17T20:40:38.088" v="967" actId="20577"/>
        <pc:sldMkLst>
          <pc:docMk/>
          <pc:sldMk cId="2396096172" sldId="353"/>
        </pc:sldMkLst>
        <pc:spChg chg="mod">
          <ac:chgData name="jasmin.weismann@gmx.at" userId="ac031a862cbf0b68" providerId="LiveId" clId="{DA3EBF74-3AF7-4151-ADE8-CB70B19647F0}" dt="2020-12-17T20:40:38.088" v="967" actId="20577"/>
          <ac:spMkLst>
            <pc:docMk/>
            <pc:sldMk cId="2396096172" sldId="353"/>
            <ac:spMk id="3" creationId="{D7FD8939-8F8B-48F1-8774-5E55C4FFE083}"/>
          </ac:spMkLst>
        </pc:spChg>
      </pc:sldChg>
      <pc:sldChg chg="addSp delSp modSp add mod">
        <pc:chgData name="jasmin.weismann@gmx.at" userId="ac031a862cbf0b68" providerId="LiveId" clId="{DA3EBF74-3AF7-4151-ADE8-CB70B19647F0}" dt="2020-12-17T20:45:26.794" v="975" actId="20577"/>
        <pc:sldMkLst>
          <pc:docMk/>
          <pc:sldMk cId="790908806" sldId="354"/>
        </pc:sldMkLst>
        <pc:spChg chg="mod">
          <ac:chgData name="jasmin.weismann@gmx.at" userId="ac031a862cbf0b68" providerId="LiveId" clId="{DA3EBF74-3AF7-4151-ADE8-CB70B19647F0}" dt="2020-12-17T20:26:53.092" v="102" actId="20577"/>
          <ac:spMkLst>
            <pc:docMk/>
            <pc:sldMk cId="790908806" sldId="354"/>
            <ac:spMk id="2" creationId="{28F7ECBC-9BA5-4B7E-AD68-1ED82D5B26FB}"/>
          </ac:spMkLst>
        </pc:spChg>
        <pc:spChg chg="del mod">
          <ac:chgData name="jasmin.weismann@gmx.at" userId="ac031a862cbf0b68" providerId="LiveId" clId="{DA3EBF74-3AF7-4151-ADE8-CB70B19647F0}" dt="2020-12-17T20:26:58.198" v="107"/>
          <ac:spMkLst>
            <pc:docMk/>
            <pc:sldMk cId="790908806" sldId="354"/>
            <ac:spMk id="3" creationId="{D7FD8939-8F8B-48F1-8774-5E55C4FFE083}"/>
          </ac:spMkLst>
        </pc:spChg>
        <pc:spChg chg="add del mod">
          <ac:chgData name="jasmin.weismann@gmx.at" userId="ac031a862cbf0b68" providerId="LiveId" clId="{DA3EBF74-3AF7-4151-ADE8-CB70B19647F0}" dt="2020-12-17T20:28:47.530" v="114" actId="478"/>
          <ac:spMkLst>
            <pc:docMk/>
            <pc:sldMk cId="790908806" sldId="354"/>
            <ac:spMk id="4" creationId="{E3A1896E-329D-44A2-B46C-0A01E742530F}"/>
          </ac:spMkLst>
        </pc:spChg>
        <pc:spChg chg="add mod">
          <ac:chgData name="jasmin.weismann@gmx.at" userId="ac031a862cbf0b68" providerId="LiveId" clId="{DA3EBF74-3AF7-4151-ADE8-CB70B19647F0}" dt="2020-12-17T20:45:26.794" v="975" actId="20577"/>
          <ac:spMkLst>
            <pc:docMk/>
            <pc:sldMk cId="790908806" sldId="354"/>
            <ac:spMk id="9" creationId="{F972650D-69B9-4142-8ADE-748BA8AB139A}"/>
          </ac:spMkLst>
        </pc:spChg>
        <pc:picChg chg="add mod">
          <ac:chgData name="jasmin.weismann@gmx.at" userId="ac031a862cbf0b68" providerId="LiveId" clId="{DA3EBF74-3AF7-4151-ADE8-CB70B19647F0}" dt="2020-12-17T20:40:45.916" v="968" actId="1076"/>
          <ac:picMkLst>
            <pc:docMk/>
            <pc:sldMk cId="790908806" sldId="354"/>
            <ac:picMk id="6" creationId="{4A40B245-DB51-46A7-A6C4-5BC9010C9584}"/>
          </ac:picMkLst>
        </pc:picChg>
        <pc:picChg chg="add mod">
          <ac:chgData name="jasmin.weismann@gmx.at" userId="ac031a862cbf0b68" providerId="LiveId" clId="{DA3EBF74-3AF7-4151-ADE8-CB70B19647F0}" dt="2020-12-17T20:45:10.168" v="970" actId="1076"/>
          <ac:picMkLst>
            <pc:docMk/>
            <pc:sldMk cId="790908806" sldId="354"/>
            <ac:picMk id="8" creationId="{C7CCA7A0-E852-43B4-A969-89A5DBAFBDDC}"/>
          </ac:picMkLst>
        </pc:picChg>
      </pc:sldChg>
      <pc:sldChg chg="del">
        <pc:chgData name="jasmin.weismann@gmx.at" userId="ac031a862cbf0b68" providerId="LiveId" clId="{DA3EBF74-3AF7-4151-ADE8-CB70B19647F0}" dt="2020-12-17T20:26:29.240" v="46" actId="47"/>
        <pc:sldMkLst>
          <pc:docMk/>
          <pc:sldMk cId="2892186199" sldId="354"/>
        </pc:sldMkLst>
      </pc:sldChg>
      <pc:sldChg chg="addSp delSp modSp new mod ord">
        <pc:chgData name="jasmin.weismann@gmx.at" userId="ac031a862cbf0b68" providerId="LiveId" clId="{DA3EBF74-3AF7-4151-ADE8-CB70B19647F0}" dt="2020-12-17T20:35:43.613" v="429" actId="27636"/>
        <pc:sldMkLst>
          <pc:docMk/>
          <pc:sldMk cId="888204236" sldId="355"/>
        </pc:sldMkLst>
        <pc:spChg chg="mod">
          <ac:chgData name="jasmin.weismann@gmx.at" userId="ac031a862cbf0b68" providerId="LiveId" clId="{DA3EBF74-3AF7-4151-ADE8-CB70B19647F0}" dt="2020-12-17T20:29:10.134" v="168" actId="20577"/>
          <ac:spMkLst>
            <pc:docMk/>
            <pc:sldMk cId="888204236" sldId="355"/>
            <ac:spMk id="2" creationId="{EE1787A0-0F4B-4E96-A91F-82E5E0F6F97E}"/>
          </ac:spMkLst>
        </pc:spChg>
        <pc:spChg chg="mod">
          <ac:chgData name="jasmin.weismann@gmx.at" userId="ac031a862cbf0b68" providerId="LiveId" clId="{DA3EBF74-3AF7-4151-ADE8-CB70B19647F0}" dt="2020-12-17T20:35:43.613" v="429" actId="27636"/>
          <ac:spMkLst>
            <pc:docMk/>
            <pc:sldMk cId="888204236" sldId="355"/>
            <ac:spMk id="3" creationId="{94FBBE92-31CE-4DF2-8463-1C7E64258176}"/>
          </ac:spMkLst>
        </pc:spChg>
        <pc:picChg chg="add mod">
          <ac:chgData name="jasmin.weismann@gmx.at" userId="ac031a862cbf0b68" providerId="LiveId" clId="{DA3EBF74-3AF7-4151-ADE8-CB70B19647F0}" dt="2020-12-17T20:31:52.379" v="303" actId="14100"/>
          <ac:picMkLst>
            <pc:docMk/>
            <pc:sldMk cId="888204236" sldId="355"/>
            <ac:picMk id="5" creationId="{36C58991-1FF5-4834-A50F-C554D2AD4F70}"/>
          </ac:picMkLst>
        </pc:picChg>
        <pc:picChg chg="add del mod">
          <ac:chgData name="jasmin.weismann@gmx.at" userId="ac031a862cbf0b68" providerId="LiveId" clId="{DA3EBF74-3AF7-4151-ADE8-CB70B19647F0}" dt="2020-12-17T20:33:58.757" v="322" actId="478"/>
          <ac:picMkLst>
            <pc:docMk/>
            <pc:sldMk cId="888204236" sldId="355"/>
            <ac:picMk id="7" creationId="{51324218-0572-47E0-801F-A349EBEE05DA}"/>
          </ac:picMkLst>
        </pc:picChg>
        <pc:picChg chg="add mod">
          <ac:chgData name="jasmin.weismann@gmx.at" userId="ac031a862cbf0b68" providerId="LiveId" clId="{DA3EBF74-3AF7-4151-ADE8-CB70B19647F0}" dt="2020-12-17T20:35:18.940" v="338" actId="1076"/>
          <ac:picMkLst>
            <pc:docMk/>
            <pc:sldMk cId="888204236" sldId="355"/>
            <ac:picMk id="9" creationId="{F2A3707A-B4C4-4A97-BAD8-3251852C0306}"/>
          </ac:picMkLst>
        </pc:picChg>
        <pc:picChg chg="add mod">
          <ac:chgData name="jasmin.weismann@gmx.at" userId="ac031a862cbf0b68" providerId="LiveId" clId="{DA3EBF74-3AF7-4151-ADE8-CB70B19647F0}" dt="2020-12-17T20:35:40.595" v="425" actId="1076"/>
          <ac:picMkLst>
            <pc:docMk/>
            <pc:sldMk cId="888204236" sldId="355"/>
            <ac:picMk id="11" creationId="{DD8739E0-4678-4795-8F8E-B0C734A9AE42}"/>
          </ac:picMkLst>
        </pc:picChg>
      </pc:sldChg>
      <pc:sldChg chg="addSp delSp modSp new mod ord">
        <pc:chgData name="jasmin.weismann@gmx.at" userId="ac031a862cbf0b68" providerId="LiveId" clId="{DA3EBF74-3AF7-4151-ADE8-CB70B19647F0}" dt="2020-12-17T20:49:19.164" v="986"/>
        <pc:sldMkLst>
          <pc:docMk/>
          <pc:sldMk cId="2073709472" sldId="356"/>
        </pc:sldMkLst>
        <pc:spChg chg="mod">
          <ac:chgData name="jasmin.weismann@gmx.at" userId="ac031a862cbf0b68" providerId="LiveId" clId="{DA3EBF74-3AF7-4151-ADE8-CB70B19647F0}" dt="2020-12-17T20:30:22.550" v="228" actId="20577"/>
          <ac:spMkLst>
            <pc:docMk/>
            <pc:sldMk cId="2073709472" sldId="356"/>
            <ac:spMk id="2" creationId="{E9DF13E9-1C58-452B-9A51-9B26B5FE467E}"/>
          </ac:spMkLst>
        </pc:spChg>
        <pc:spChg chg="del">
          <ac:chgData name="jasmin.weismann@gmx.at" userId="ac031a862cbf0b68" providerId="LiveId" clId="{DA3EBF74-3AF7-4151-ADE8-CB70B19647F0}" dt="2020-12-17T20:49:03.541" v="982" actId="22"/>
          <ac:spMkLst>
            <pc:docMk/>
            <pc:sldMk cId="2073709472" sldId="356"/>
            <ac:spMk id="3" creationId="{86236681-0994-4D14-B878-C29AA62C797F}"/>
          </ac:spMkLst>
        </pc:spChg>
        <pc:spChg chg="add del">
          <ac:chgData name="jasmin.weismann@gmx.at" userId="ac031a862cbf0b68" providerId="LiveId" clId="{DA3EBF74-3AF7-4151-ADE8-CB70B19647F0}" dt="2020-12-17T20:30:27.225" v="230" actId="478"/>
          <ac:spMkLst>
            <pc:docMk/>
            <pc:sldMk cId="2073709472" sldId="356"/>
            <ac:spMk id="4" creationId="{61AFDFB2-B9F2-43A1-92F5-C1302A39BB16}"/>
          </ac:spMkLst>
        </pc:spChg>
        <pc:spChg chg="add del">
          <ac:chgData name="jasmin.weismann@gmx.at" userId="ac031a862cbf0b68" providerId="LiveId" clId="{DA3EBF74-3AF7-4151-ADE8-CB70B19647F0}" dt="2020-12-17T20:49:12.237" v="985" actId="22"/>
          <ac:spMkLst>
            <pc:docMk/>
            <pc:sldMk cId="2073709472" sldId="356"/>
            <ac:spMk id="10" creationId="{33C6D746-BF45-44EA-9E18-205F03140386}"/>
          </ac:spMkLst>
        </pc:spChg>
        <pc:spChg chg="add mod">
          <ac:chgData name="jasmin.weismann@gmx.at" userId="ac031a862cbf0b68" providerId="LiveId" clId="{DA3EBF74-3AF7-4151-ADE8-CB70B19647F0}" dt="2020-12-17T20:49:19.164" v="986"/>
          <ac:spMkLst>
            <pc:docMk/>
            <pc:sldMk cId="2073709472" sldId="356"/>
            <ac:spMk id="11" creationId="{50EE7AF5-17D9-43D2-B00F-EB2095249360}"/>
          </ac:spMkLst>
        </pc:spChg>
        <pc:picChg chg="add mod">
          <ac:chgData name="jasmin.weismann@gmx.at" userId="ac031a862cbf0b68" providerId="LiveId" clId="{DA3EBF74-3AF7-4151-ADE8-CB70B19647F0}" dt="2020-12-17T20:30:52.219" v="232" actId="1076"/>
          <ac:picMkLst>
            <pc:docMk/>
            <pc:sldMk cId="2073709472" sldId="356"/>
            <ac:picMk id="6" creationId="{71BDF429-BA7A-4C3E-94F7-33D818C935EB}"/>
          </ac:picMkLst>
        </pc:picChg>
        <pc:picChg chg="add mod ord">
          <ac:chgData name="jasmin.weismann@gmx.at" userId="ac031a862cbf0b68" providerId="LiveId" clId="{DA3EBF74-3AF7-4151-ADE8-CB70B19647F0}" dt="2020-12-17T20:49:06.527" v="983" actId="1076"/>
          <ac:picMkLst>
            <pc:docMk/>
            <pc:sldMk cId="2073709472" sldId="356"/>
            <ac:picMk id="8" creationId="{0C10CB21-F9B4-408F-B595-D8AC15553F47}"/>
          </ac:picMkLst>
        </pc:picChg>
      </pc:sldChg>
      <pc:sldChg chg="addSp modSp new mod">
        <pc:chgData name="jasmin.weismann@gmx.at" userId="ac031a862cbf0b68" providerId="LiveId" clId="{DA3EBF74-3AF7-4151-ADE8-CB70B19647F0}" dt="2020-12-17T20:46:42.516" v="979" actId="1076"/>
        <pc:sldMkLst>
          <pc:docMk/>
          <pc:sldMk cId="4106252164" sldId="357"/>
        </pc:sldMkLst>
        <pc:spChg chg="mod">
          <ac:chgData name="jasmin.weismann@gmx.at" userId="ac031a862cbf0b68" providerId="LiveId" clId="{DA3EBF74-3AF7-4151-ADE8-CB70B19647F0}" dt="2020-12-17T20:31:25.594" v="300" actId="20577"/>
          <ac:spMkLst>
            <pc:docMk/>
            <pc:sldMk cId="4106252164" sldId="357"/>
            <ac:spMk id="2" creationId="{8A99F16A-7761-4CF0-A886-80103BBF4E9C}"/>
          </ac:spMkLst>
        </pc:spChg>
        <pc:spChg chg="add mod">
          <ac:chgData name="jasmin.weismann@gmx.at" userId="ac031a862cbf0b68" providerId="LiveId" clId="{DA3EBF74-3AF7-4151-ADE8-CB70B19647F0}" dt="2020-12-17T20:46:42.516" v="979" actId="1076"/>
          <ac:spMkLst>
            <pc:docMk/>
            <pc:sldMk cId="4106252164" sldId="357"/>
            <ac:spMk id="8" creationId="{4AC9BBCD-2D97-4992-AB79-89B6DA5D1D09}"/>
          </ac:spMkLst>
        </pc:spChg>
        <pc:picChg chg="add mod">
          <ac:chgData name="jasmin.weismann@gmx.at" userId="ac031a862cbf0b68" providerId="LiveId" clId="{DA3EBF74-3AF7-4151-ADE8-CB70B19647F0}" dt="2020-12-17T20:31:46.457" v="302" actId="1076"/>
          <ac:picMkLst>
            <pc:docMk/>
            <pc:sldMk cId="4106252164" sldId="357"/>
            <ac:picMk id="5" creationId="{328E2CF3-E789-41C0-B278-DA345FC00EA7}"/>
          </ac:picMkLst>
        </pc:picChg>
        <pc:picChg chg="add mod">
          <ac:chgData name="jasmin.weismann@gmx.at" userId="ac031a862cbf0b68" providerId="LiveId" clId="{DA3EBF74-3AF7-4151-ADE8-CB70B19647F0}" dt="2020-12-17T20:46:35.190" v="977" actId="1076"/>
          <ac:picMkLst>
            <pc:docMk/>
            <pc:sldMk cId="4106252164" sldId="357"/>
            <ac:picMk id="7" creationId="{3D573810-2623-49BE-852C-51CA063892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4FA1-3C8A-4B13-B12A-39E7148BEF5F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1A0F-B0AB-423E-899B-1DA8FDFDE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15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lnSpc>
                <a:spcPct val="114000"/>
              </a:lnSpc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50" y="411406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890913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228600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 b="0"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4" y="392356"/>
            <a:ext cx="1619998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180975" indent="-180975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3" y="365125"/>
            <a:ext cx="16539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de-AT" smtClean="0"/>
              <a:pPr algn="ctr"/>
              <a:t>‹Nr.›</a:t>
            </a:fld>
            <a:endParaRPr lang="de-AT"/>
          </a:p>
        </p:txBody>
      </p:sp>
      <p:sp>
        <p:nvSpPr>
          <p:cNvPr id="94" name="Google Shape;94;p22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179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914400" y="3635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14400" y="51075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2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25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Welt der </a:t>
            </a:r>
            <a:br>
              <a:rPr lang="de-AT" dirty="0"/>
            </a:br>
            <a:r>
              <a:rPr lang="de-AT" dirty="0"/>
              <a:t>Datenbanken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35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0EBCF9D-9699-413D-856A-C66E6BB0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NESTED </a:t>
            </a:r>
            <a:r>
              <a:rPr lang="de-AT" dirty="0" err="1"/>
              <a:t>Queries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B206C0-0F9A-4F6F-A1DE-68C2D2B03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01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7ECBC-9BA5-4B7E-AD68-1ED82D5B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Nested</a:t>
            </a:r>
            <a:r>
              <a:rPr lang="de-AT" dirty="0"/>
              <a:t> Query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D8939-8F8B-48F1-8774-5E55C4F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Eine Nested query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Abfrage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SQL Statement. Die </a:t>
            </a:r>
            <a:r>
              <a:rPr lang="en-US" dirty="0" err="1"/>
              <a:t>Abfrage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in der WHERE clause</a:t>
            </a:r>
          </a:p>
          <a:p>
            <a:r>
              <a:rPr lang="en-US" dirty="0" err="1"/>
              <a:t>Diese</a:t>
            </a:r>
            <a:r>
              <a:rPr lang="en-US" dirty="0"/>
              <a:t> Subquery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um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abzufragen</a:t>
            </a:r>
            <a:r>
              <a:rPr lang="en-US" dirty="0"/>
              <a:t>, die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Bedingung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Hauptquery</a:t>
            </a:r>
            <a:r>
              <a:rPr lang="en-US" dirty="0"/>
              <a:t> </a:t>
            </a:r>
            <a:r>
              <a:rPr lang="en-US" dirty="0" err="1"/>
              <a:t>darstellen</a:t>
            </a:r>
            <a:endParaRPr lang="en-US" dirty="0"/>
          </a:p>
          <a:p>
            <a:r>
              <a:rPr lang="en-US" dirty="0"/>
              <a:t>Subqueries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SELECT, INSERT, UPDATE und DELETE statement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: =, &lt;, &gt;, &gt;=, &lt;=, IN, BETWEEN, etc.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60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787A0-0F4B-4E96-A91F-82E5E0F6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NESTED QUERY </a:t>
            </a:r>
            <a:br>
              <a:rPr lang="de-AT" dirty="0"/>
            </a:br>
            <a:r>
              <a:rPr lang="de-AT" dirty="0"/>
              <a:t>IM INSERT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BBE92-31CE-4DF2-8463-1C7E642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0" y="4005261"/>
            <a:ext cx="10515601" cy="19993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/>
              <a:t>Beispiel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1900" dirty="0"/>
              <a:t>oder so, wenn die Spalten gleich sind: 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C58991-1FF5-4834-A50F-C554D2AD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5975"/>
            <a:ext cx="7362733" cy="16963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A3707A-B4C4-4A97-BAD8-3251852C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30207"/>
            <a:ext cx="1074420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8739E0-4678-4795-8F8E-B0C734A9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6020340"/>
            <a:ext cx="5200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7ECBC-9BA5-4B7E-AD68-1ED82D5B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NESTED QUERY</a:t>
            </a:r>
            <a:br>
              <a:rPr lang="de-AT" dirty="0"/>
            </a:br>
            <a:r>
              <a:rPr lang="de-AT" dirty="0"/>
              <a:t>Im SELECT-Statement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40B245-DB51-46A7-A6C4-5BC9010C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42" y="2005983"/>
            <a:ext cx="4686300" cy="1895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CA7A0-E852-43B4-A969-89A5DBAF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35" y="4869911"/>
            <a:ext cx="5400675" cy="109537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972650D-69B9-4142-8ADE-748BA8AB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4216753"/>
            <a:ext cx="10515601" cy="1999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Beispiel: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090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9F16A-7761-4CF0-A886-80103BBF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NESTED QUERY </a:t>
            </a:r>
            <a:br>
              <a:rPr lang="de-AT" dirty="0"/>
            </a:br>
            <a:r>
              <a:rPr lang="de-AT" dirty="0"/>
              <a:t>im DELETE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72090B-C6F1-4B6B-8DFD-B8CD4591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8E2CF3-E789-41C0-B278-DA345FC0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7" y="1972041"/>
            <a:ext cx="3181350" cy="1647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573810-2623-49BE-852C-51CA0638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17" y="4555514"/>
            <a:ext cx="5476875" cy="6858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AC9BBCD-2D97-4992-AB79-89B6DA5D1D09}"/>
              </a:ext>
            </a:extLst>
          </p:cNvPr>
          <p:cNvSpPr txBox="1">
            <a:spLocks/>
          </p:cNvSpPr>
          <p:nvPr/>
        </p:nvSpPr>
        <p:spPr>
          <a:xfrm>
            <a:off x="838200" y="3898721"/>
            <a:ext cx="10515601" cy="199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4988" indent="-173038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25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F13E9-1C58-452B-9A51-9B26B5FE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NESTED QUERY </a:t>
            </a:r>
            <a:br>
              <a:rPr lang="de-AT" dirty="0"/>
            </a:br>
            <a:r>
              <a:rPr lang="de-AT" dirty="0"/>
              <a:t>IM UPDATE STATEMENT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C10CB21-F9B4-408F-B595-D8AC15553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58" y="4701659"/>
            <a:ext cx="5295900" cy="94297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BDF429-BA7A-4C3E-94F7-33D818C9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305175" cy="1895475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0EE7AF5-17D9-43D2-B00F-EB2095249360}"/>
              </a:ext>
            </a:extLst>
          </p:cNvPr>
          <p:cNvSpPr txBox="1">
            <a:spLocks/>
          </p:cNvSpPr>
          <p:nvPr/>
        </p:nvSpPr>
        <p:spPr>
          <a:xfrm>
            <a:off x="838200" y="3898721"/>
            <a:ext cx="10515601" cy="199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4988" indent="-173038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70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D3CD05-ED95-D744-ADA8-ADD823309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 </a:t>
            </a:r>
          </a:p>
        </p:txBody>
      </p:sp>
    </p:spTree>
    <p:extLst>
      <p:ext uri="{BB962C8B-B14F-4D97-AF65-F5344CB8AC3E}">
        <p14:creationId xmlns:p14="http://schemas.microsoft.com/office/powerpoint/2010/main" val="27330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</vt:lpstr>
      <vt:lpstr>die Welt der  Datenbanken</vt:lpstr>
      <vt:lpstr>NESTED Queries</vt:lpstr>
      <vt:lpstr>Nested Query</vt:lpstr>
      <vt:lpstr>NESTED QUERY  IM INSERT STATEMENT</vt:lpstr>
      <vt:lpstr>NESTED QUERY Im SELECT-Statement</vt:lpstr>
      <vt:lpstr>NESTED QUERY  im DELETE STATEMENT</vt:lpstr>
      <vt:lpstr>NESTED QUERY  IM UPDATE STATEMENT</vt:lpstr>
      <vt:lpstr>Ende </vt:lpstr>
    </vt:vector>
  </TitlesOfParts>
  <Company>BBRZ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 mit JAVA Grundlagen der Sprache</dc:title>
  <dc:creator>Erlebach Isabel</dc:creator>
  <cp:lastModifiedBy>Jasmin Weismann</cp:lastModifiedBy>
  <cp:revision>16</cp:revision>
  <dcterms:created xsi:type="dcterms:W3CDTF">2019-01-24T09:49:22Z</dcterms:created>
  <dcterms:modified xsi:type="dcterms:W3CDTF">2021-01-18T17:22:04Z</dcterms:modified>
</cp:coreProperties>
</file>